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258" r:id="rId3"/>
    <p:sldId id="261" r:id="rId4"/>
    <p:sldId id="263" r:id="rId5"/>
    <p:sldId id="305" r:id="rId6"/>
    <p:sldId id="306" r:id="rId7"/>
    <p:sldId id="313" r:id="rId8"/>
    <p:sldId id="307" r:id="rId9"/>
    <p:sldId id="301" r:id="rId10"/>
    <p:sldId id="317" r:id="rId11"/>
    <p:sldId id="316" r:id="rId12"/>
    <p:sldId id="309" r:id="rId13"/>
    <p:sldId id="314" r:id="rId14"/>
    <p:sldId id="320" r:id="rId15"/>
    <p:sldId id="319" r:id="rId16"/>
    <p:sldId id="315" r:id="rId17"/>
    <p:sldId id="321" r:id="rId18"/>
    <p:sldId id="325" r:id="rId19"/>
    <p:sldId id="302" r:id="rId20"/>
    <p:sldId id="311" r:id="rId21"/>
    <p:sldId id="322" r:id="rId22"/>
    <p:sldId id="323" r:id="rId23"/>
    <p:sldId id="324" r:id="rId24"/>
    <p:sldId id="312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03" r:id="rId34"/>
    <p:sldId id="304" r:id="rId35"/>
    <p:sldId id="281" r:id="rId36"/>
  </p:sldIdLst>
  <p:sldSz cx="9144000" cy="5143500" type="screen16x9"/>
  <p:notesSz cx="6858000" cy="9144000"/>
  <p:embeddedFontLst>
    <p:embeddedFont>
      <p:font typeface="나눔스퀘어라운드 Bold" panose="020B0604020202020204" charset="-127"/>
      <p:bold r:id="rId38"/>
    </p:embeddedFont>
    <p:embeddedFont>
      <p:font typeface="나눔스퀘어라운드 Regular" panose="020B0604020202020204" charset="-127"/>
      <p:regular r:id="rId39"/>
    </p:embeddedFont>
    <p:embeddedFont>
      <p:font typeface="Anaheim" panose="020B0604020202020204" charset="0"/>
      <p:regular r:id="rId40"/>
    </p:embeddedFont>
    <p:embeddedFont>
      <p:font typeface="Overpass Mono" panose="020B0604020202020204" charset="0"/>
      <p:regular r:id="rId41"/>
      <p:bold r:id="rId42"/>
    </p:embeddedFont>
    <p:embeddedFont>
      <p:font typeface="Raleway SemiBold" pitchFamily="2" charset="0"/>
      <p:bold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C5"/>
    <a:srgbClr val="1B1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14E35-159E-4390-A245-AAEA746EF5AC}" v="1" vWet="2" dt="2023-09-05T16:33:36.900"/>
    <p1510:client id="{1030AC96-A8F5-4F68-A368-3BF0C03068CA}" v="6" dt="2023-09-06T00:42:10.498"/>
    <p1510:client id="{71663A3B-18E4-4ED3-A567-43A985A41E3E}" v="40" dt="2023-09-06T02:40:43.746"/>
    <p1510:client id="{98B72896-7EC3-4B18-A031-14A8FA57D5DA}" v="117" dt="2023-09-05T08:41:02.988"/>
    <p1510:client id="{AB5503B3-844D-4516-B146-678218CF8B92}" v="3" dt="2023-09-06T05:42:38.345"/>
    <p1510:client id="{EFD37BC4-1A2A-497E-BB9A-242732EE0D67}" v="76" dt="2023-09-05T08:12:57.673"/>
    <p1510:client id="{F1D41D4B-7595-44A3-955B-EA5521401EF0}" v="235" dt="2023-09-05T16:54:55.289"/>
  </p1510:revLst>
</p1510:revInfo>
</file>

<file path=ppt/tableStyles.xml><?xml version="1.0" encoding="utf-8"?>
<a:tblStyleLst xmlns:a="http://schemas.openxmlformats.org/drawingml/2006/main" def="{28F5E796-E728-450D-A2A0-BB85F921C5F4}">
  <a:tblStyle styleId="{28F5E796-E728-450D-A2A0-BB85F921C5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BAB94B-1E09-4DCE-ABA5-5C0A409F665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도현" userId="166d4e0436ba7010" providerId="Windows Live" clId="Web-{05B14E35-159E-4390-A245-AAEA746EF5AC}"/>
    <pc:docChg chg="modSld">
      <pc:chgData name="정 도현" userId="166d4e0436ba7010" providerId="Windows Live" clId="Web-{05B14E35-159E-4390-A245-AAEA746EF5AC}" dt="2023-09-05T16:33:34.213" v="0" actId="20577"/>
      <pc:docMkLst>
        <pc:docMk/>
      </pc:docMkLst>
      <pc:sldChg chg="modSp">
        <pc:chgData name="정 도현" userId="166d4e0436ba7010" providerId="Windows Live" clId="Web-{05B14E35-159E-4390-A245-AAEA746EF5AC}" dt="2023-09-05T16:33:34.213" v="0" actId="20577"/>
        <pc:sldMkLst>
          <pc:docMk/>
          <pc:sldMk cId="125349884" sldId="305"/>
        </pc:sldMkLst>
        <pc:spChg chg="mod">
          <ac:chgData name="정 도현" userId="166d4e0436ba7010" providerId="Windows Live" clId="Web-{05B14E35-159E-4390-A245-AAEA746EF5AC}" dt="2023-09-05T16:33:34.213" v="0" actId="20577"/>
          <ac:spMkLst>
            <pc:docMk/>
            <pc:sldMk cId="125349884" sldId="305"/>
            <ac:spMk id="361" creationId="{00000000-0000-0000-0000-000000000000}"/>
          </ac:spMkLst>
        </pc:spChg>
      </pc:sldChg>
    </pc:docChg>
  </pc:docChgLst>
  <pc:docChgLst>
    <pc:chgData name="정 도현" userId="166d4e0436ba7010" providerId="Windows Live" clId="Web-{98B72896-7EC3-4B18-A031-14A8FA57D5DA}"/>
    <pc:docChg chg="modSld">
      <pc:chgData name="정 도현" userId="166d4e0436ba7010" providerId="Windows Live" clId="Web-{98B72896-7EC3-4B18-A031-14A8FA57D5DA}" dt="2023-09-05T08:41:02.238" v="113" actId="20577"/>
      <pc:docMkLst>
        <pc:docMk/>
      </pc:docMkLst>
      <pc:sldChg chg="modSp">
        <pc:chgData name="정 도현" userId="166d4e0436ba7010" providerId="Windows Live" clId="Web-{98B72896-7EC3-4B18-A031-14A8FA57D5DA}" dt="2023-09-05T08:37:54.430" v="70" actId="20577"/>
        <pc:sldMkLst>
          <pc:docMk/>
          <pc:sldMk cId="56495469" sldId="327"/>
        </pc:sldMkLst>
        <pc:spChg chg="mod">
          <ac:chgData name="정 도현" userId="166d4e0436ba7010" providerId="Windows Live" clId="Web-{98B72896-7EC3-4B18-A031-14A8FA57D5DA}" dt="2023-09-05T08:37:54.430" v="70" actId="20577"/>
          <ac:spMkLst>
            <pc:docMk/>
            <pc:sldMk cId="56495469" sldId="327"/>
            <ac:spMk id="341" creationId="{00000000-0000-0000-0000-000000000000}"/>
          </ac:spMkLst>
        </pc:spChg>
      </pc:sldChg>
      <pc:sldChg chg="modSp">
        <pc:chgData name="정 도현" userId="166d4e0436ba7010" providerId="Windows Live" clId="Web-{98B72896-7EC3-4B18-A031-14A8FA57D5DA}" dt="2023-09-05T08:39:31.357" v="100"/>
        <pc:sldMkLst>
          <pc:docMk/>
          <pc:sldMk cId="272997401" sldId="329"/>
        </pc:sldMkLst>
        <pc:spChg chg="mod ord">
          <ac:chgData name="정 도현" userId="166d4e0436ba7010" providerId="Windows Live" clId="Web-{98B72896-7EC3-4B18-A031-14A8FA57D5DA}" dt="2023-09-05T08:39:31.357" v="100"/>
          <ac:spMkLst>
            <pc:docMk/>
            <pc:sldMk cId="272997401" sldId="329"/>
            <ac:spMk id="341" creationId="{00000000-0000-0000-0000-000000000000}"/>
          </ac:spMkLst>
        </pc:spChg>
        <pc:picChg chg="ord">
          <ac:chgData name="정 도현" userId="166d4e0436ba7010" providerId="Windows Live" clId="Web-{98B72896-7EC3-4B18-A031-14A8FA57D5DA}" dt="2023-09-05T08:38:13.478" v="72"/>
          <ac:picMkLst>
            <pc:docMk/>
            <pc:sldMk cId="272997401" sldId="329"/>
            <ac:picMk id="6" creationId="{5E3F0309-8E0C-1D4B-B143-6051782EF446}"/>
          </ac:picMkLst>
        </pc:picChg>
      </pc:sldChg>
      <pc:sldChg chg="modSp">
        <pc:chgData name="정 도현" userId="166d4e0436ba7010" providerId="Windows Live" clId="Web-{98B72896-7EC3-4B18-A031-14A8FA57D5DA}" dt="2023-09-05T08:41:02.238" v="113" actId="20577"/>
        <pc:sldMkLst>
          <pc:docMk/>
          <pc:sldMk cId="3620069448" sldId="332"/>
        </pc:sldMkLst>
        <pc:spChg chg="mod">
          <ac:chgData name="정 도현" userId="166d4e0436ba7010" providerId="Windows Live" clId="Web-{98B72896-7EC3-4B18-A031-14A8FA57D5DA}" dt="2023-09-05T08:41:02.238" v="113" actId="20577"/>
          <ac:spMkLst>
            <pc:docMk/>
            <pc:sldMk cId="3620069448" sldId="332"/>
            <ac:spMk id="341" creationId="{00000000-0000-0000-0000-000000000000}"/>
          </ac:spMkLst>
        </pc:spChg>
      </pc:sldChg>
    </pc:docChg>
  </pc:docChgLst>
  <pc:docChgLst>
    <pc:chgData name="정 도현" userId="166d4e0436ba7010" providerId="Windows Live" clId="Web-{1030AC96-A8F5-4F68-A368-3BF0C03068CA}"/>
    <pc:docChg chg="modSld">
      <pc:chgData name="정 도현" userId="166d4e0436ba7010" providerId="Windows Live" clId="Web-{1030AC96-A8F5-4F68-A368-3BF0C03068CA}" dt="2023-09-06T00:42:10.498" v="5" actId="1076"/>
      <pc:docMkLst>
        <pc:docMk/>
      </pc:docMkLst>
      <pc:sldChg chg="modSp">
        <pc:chgData name="정 도현" userId="166d4e0436ba7010" providerId="Windows Live" clId="Web-{1030AC96-A8F5-4F68-A368-3BF0C03068CA}" dt="2023-09-06T00:42:10.498" v="5" actId="1076"/>
        <pc:sldMkLst>
          <pc:docMk/>
          <pc:sldMk cId="3620069448" sldId="332"/>
        </pc:sldMkLst>
        <pc:picChg chg="mod modCrop">
          <ac:chgData name="정 도현" userId="166d4e0436ba7010" providerId="Windows Live" clId="Web-{1030AC96-A8F5-4F68-A368-3BF0C03068CA}" dt="2023-09-06T00:42:05.311" v="3" actId="1076"/>
          <ac:picMkLst>
            <pc:docMk/>
            <pc:sldMk cId="3620069448" sldId="332"/>
            <ac:picMk id="3" creationId="{CF33F607-DB7E-A49E-F5DE-D40815F25B33}"/>
          </ac:picMkLst>
        </pc:picChg>
        <pc:picChg chg="mod">
          <ac:chgData name="정 도현" userId="166d4e0436ba7010" providerId="Windows Live" clId="Web-{1030AC96-A8F5-4F68-A368-3BF0C03068CA}" dt="2023-09-06T00:42:10.498" v="5" actId="1076"/>
          <ac:picMkLst>
            <pc:docMk/>
            <pc:sldMk cId="3620069448" sldId="332"/>
            <ac:picMk id="9" creationId="{D4B9B4B4-4D8B-5893-92E0-E248AE617677}"/>
          </ac:picMkLst>
        </pc:picChg>
      </pc:sldChg>
    </pc:docChg>
  </pc:docChgLst>
  <pc:docChgLst>
    <pc:chgData name="정 도현" userId="166d4e0436ba7010" providerId="Windows Live" clId="Web-{71663A3B-18E4-4ED3-A567-43A985A41E3E}"/>
    <pc:docChg chg="modSld">
      <pc:chgData name="정 도현" userId="166d4e0436ba7010" providerId="Windows Live" clId="Web-{71663A3B-18E4-4ED3-A567-43A985A41E3E}" dt="2023-09-06T02:40:43.183" v="32" actId="20577"/>
      <pc:docMkLst>
        <pc:docMk/>
      </pc:docMkLst>
      <pc:sldChg chg="modSp">
        <pc:chgData name="정 도현" userId="166d4e0436ba7010" providerId="Windows Live" clId="Web-{71663A3B-18E4-4ED3-A567-43A985A41E3E}" dt="2023-09-06T02:40:26.402" v="18" actId="20577"/>
        <pc:sldMkLst>
          <pc:docMk/>
          <pc:sldMk cId="2589295124" sldId="303"/>
        </pc:sldMkLst>
        <pc:spChg chg="mod">
          <ac:chgData name="정 도현" userId="166d4e0436ba7010" providerId="Windows Live" clId="Web-{71663A3B-18E4-4ED3-A567-43A985A41E3E}" dt="2023-09-06T02:40:26.402" v="18" actId="20577"/>
          <ac:spMkLst>
            <pc:docMk/>
            <pc:sldMk cId="2589295124" sldId="303"/>
            <ac:spMk id="374" creationId="{00000000-0000-0000-0000-000000000000}"/>
          </ac:spMkLst>
        </pc:spChg>
      </pc:sldChg>
      <pc:sldChg chg="modSp">
        <pc:chgData name="정 도현" userId="166d4e0436ba7010" providerId="Windows Live" clId="Web-{71663A3B-18E4-4ED3-A567-43A985A41E3E}" dt="2023-09-06T02:40:43.183" v="32" actId="20577"/>
        <pc:sldMkLst>
          <pc:docMk/>
          <pc:sldMk cId="2847073276" sldId="304"/>
        </pc:sldMkLst>
        <pc:spChg chg="mod">
          <ac:chgData name="정 도현" userId="166d4e0436ba7010" providerId="Windows Live" clId="Web-{71663A3B-18E4-4ED3-A567-43A985A41E3E}" dt="2023-09-06T02:40:43.183" v="32" actId="20577"/>
          <ac:spMkLst>
            <pc:docMk/>
            <pc:sldMk cId="2847073276" sldId="304"/>
            <ac:spMk id="374" creationId="{00000000-0000-0000-0000-000000000000}"/>
          </ac:spMkLst>
        </pc:spChg>
      </pc:sldChg>
    </pc:docChg>
  </pc:docChgLst>
  <pc:docChgLst>
    <pc:chgData name="정 도현" userId="166d4e0436ba7010" providerId="Windows Live" clId="Web-{EFD37BC4-1A2A-497E-BB9A-242732EE0D67}"/>
    <pc:docChg chg="modSld">
      <pc:chgData name="정 도현" userId="166d4e0436ba7010" providerId="Windows Live" clId="Web-{EFD37BC4-1A2A-497E-BB9A-242732EE0D67}" dt="2023-09-05T08:12:56.439" v="71" actId="20577"/>
      <pc:docMkLst>
        <pc:docMk/>
      </pc:docMkLst>
      <pc:sldChg chg="modSp">
        <pc:chgData name="정 도현" userId="166d4e0436ba7010" providerId="Windows Live" clId="Web-{EFD37BC4-1A2A-497E-BB9A-242732EE0D67}" dt="2023-09-05T08:12:56.439" v="71" actId="20577"/>
        <pc:sldMkLst>
          <pc:docMk/>
          <pc:sldMk cId="125349884" sldId="305"/>
        </pc:sldMkLst>
        <pc:spChg chg="mod">
          <ac:chgData name="정 도현" userId="166d4e0436ba7010" providerId="Windows Live" clId="Web-{EFD37BC4-1A2A-497E-BB9A-242732EE0D67}" dt="2023-09-05T08:12:56.439" v="71" actId="20577"/>
          <ac:spMkLst>
            <pc:docMk/>
            <pc:sldMk cId="125349884" sldId="305"/>
            <ac:spMk id="361" creationId="{00000000-0000-0000-0000-000000000000}"/>
          </ac:spMkLst>
        </pc:spChg>
      </pc:sldChg>
    </pc:docChg>
  </pc:docChgLst>
  <pc:docChgLst>
    <pc:chgData name="정 도현" userId="166d4e0436ba7010" providerId="Windows Live" clId="Web-{AB5503B3-844D-4516-B146-678218CF8B92}"/>
    <pc:docChg chg="modSld sldOrd">
      <pc:chgData name="정 도현" userId="166d4e0436ba7010" providerId="Windows Live" clId="Web-{AB5503B3-844D-4516-B146-678218CF8B92}" dt="2023-09-06T05:42:38.345" v="2" actId="1076"/>
      <pc:docMkLst>
        <pc:docMk/>
      </pc:docMkLst>
      <pc:sldChg chg="ord">
        <pc:chgData name="정 도현" userId="166d4e0436ba7010" providerId="Windows Live" clId="Web-{AB5503B3-844D-4516-B146-678218CF8B92}" dt="2023-09-06T05:24:38.882" v="0"/>
        <pc:sldMkLst>
          <pc:docMk/>
          <pc:sldMk cId="240862774" sldId="301"/>
        </pc:sldMkLst>
      </pc:sldChg>
      <pc:sldChg chg="modSp">
        <pc:chgData name="정 도현" userId="166d4e0436ba7010" providerId="Windows Live" clId="Web-{AB5503B3-844D-4516-B146-678218CF8B92}" dt="2023-09-06T05:42:38.345" v="2" actId="1076"/>
        <pc:sldMkLst>
          <pc:docMk/>
          <pc:sldMk cId="272997401" sldId="329"/>
        </pc:sldMkLst>
        <pc:picChg chg="mod">
          <ac:chgData name="정 도현" userId="166d4e0436ba7010" providerId="Windows Live" clId="Web-{AB5503B3-844D-4516-B146-678218CF8B92}" dt="2023-09-06T05:42:38.345" v="2" actId="1076"/>
          <ac:picMkLst>
            <pc:docMk/>
            <pc:sldMk cId="272997401" sldId="329"/>
            <ac:picMk id="6" creationId="{5E3F0309-8E0C-1D4B-B143-6051782EF446}"/>
          </ac:picMkLst>
        </pc:picChg>
      </pc:sldChg>
    </pc:docChg>
  </pc:docChgLst>
  <pc:docChgLst>
    <pc:chgData name="도현 정" userId="166d4e0436ba7010" providerId="LiveId" clId="{F1D41D4B-7595-44A3-955B-EA5521401EF0}"/>
    <pc:docChg chg="undo custSel modSld modMainMaster">
      <pc:chgData name="도현 정" userId="166d4e0436ba7010" providerId="LiveId" clId="{F1D41D4B-7595-44A3-955B-EA5521401EF0}" dt="2023-09-05T16:54:55.289" v="234"/>
      <pc:docMkLst>
        <pc:docMk/>
      </pc:docMkLst>
      <pc:sldChg chg="addSp delSp modSp mod">
        <pc:chgData name="도현 정" userId="166d4e0436ba7010" providerId="LiveId" clId="{F1D41D4B-7595-44A3-955B-EA5521401EF0}" dt="2023-09-05T16:39:45.282" v="165" actId="478"/>
        <pc:sldMkLst>
          <pc:docMk/>
          <pc:sldMk cId="0" sldId="281"/>
        </pc:sldMkLst>
        <pc:grpChg chg="add del">
          <ac:chgData name="도현 정" userId="166d4e0436ba7010" providerId="LiveId" clId="{F1D41D4B-7595-44A3-955B-EA5521401EF0}" dt="2023-09-05T16:39:45.282" v="165" actId="478"/>
          <ac:grpSpMkLst>
            <pc:docMk/>
            <pc:sldMk cId="0" sldId="281"/>
            <ac:grpSpMk id="900" creationId="{00000000-0000-0000-0000-000000000000}"/>
          </ac:grpSpMkLst>
        </pc:grpChg>
        <pc:picChg chg="mod">
          <ac:chgData name="도현 정" userId="166d4e0436ba7010" providerId="LiveId" clId="{F1D41D4B-7595-44A3-955B-EA5521401EF0}" dt="2023-09-05T16:39:44.975" v="164" actId="1076"/>
          <ac:picMkLst>
            <pc:docMk/>
            <pc:sldMk cId="0" sldId="281"/>
            <ac:picMk id="9" creationId="{9D1C1117-A63E-8BD5-0277-0319703FCEA7}"/>
          </ac:picMkLst>
        </pc:picChg>
      </pc:sldChg>
      <pc:sldChg chg="modSp mod">
        <pc:chgData name="도현 정" userId="166d4e0436ba7010" providerId="LiveId" clId="{F1D41D4B-7595-44A3-955B-EA5521401EF0}" dt="2023-09-05T16:39:48.791" v="168" actId="20577"/>
        <pc:sldMkLst>
          <pc:docMk/>
          <pc:sldMk cId="125349884" sldId="305"/>
        </pc:sldMkLst>
        <pc:spChg chg="mod">
          <ac:chgData name="도현 정" userId="166d4e0436ba7010" providerId="LiveId" clId="{F1D41D4B-7595-44A3-955B-EA5521401EF0}" dt="2023-09-05T16:39:48.791" v="168" actId="20577"/>
          <ac:spMkLst>
            <pc:docMk/>
            <pc:sldMk cId="125349884" sldId="305"/>
            <ac:spMk id="361" creationId="{00000000-0000-0000-0000-000000000000}"/>
          </ac:spMkLst>
        </pc:spChg>
      </pc:sldChg>
      <pc:sldChg chg="modSp mod">
        <pc:chgData name="도현 정" userId="166d4e0436ba7010" providerId="LiveId" clId="{F1D41D4B-7595-44A3-955B-EA5521401EF0}" dt="2023-09-05T16:45:06.604" v="175" actId="20577"/>
        <pc:sldMkLst>
          <pc:docMk/>
          <pc:sldMk cId="35455284" sldId="306"/>
        </pc:sldMkLst>
        <pc:spChg chg="mod">
          <ac:chgData name="도현 정" userId="166d4e0436ba7010" providerId="LiveId" clId="{F1D41D4B-7595-44A3-955B-EA5521401EF0}" dt="2023-09-05T16:45:06.604" v="175" actId="20577"/>
          <ac:spMkLst>
            <pc:docMk/>
            <pc:sldMk cId="35455284" sldId="306"/>
            <ac:spMk id="696" creationId="{00000000-0000-0000-0000-000000000000}"/>
          </ac:spMkLst>
        </pc:spChg>
      </pc:sldChg>
      <pc:sldChg chg="modSp mod">
        <pc:chgData name="도현 정" userId="166d4e0436ba7010" providerId="LiveId" clId="{F1D41D4B-7595-44A3-955B-EA5521401EF0}" dt="2023-09-05T16:54:55.289" v="234"/>
        <pc:sldMkLst>
          <pc:docMk/>
          <pc:sldMk cId="462704491" sldId="312"/>
        </pc:sldMkLst>
        <pc:spChg chg="mod">
          <ac:chgData name="도현 정" userId="166d4e0436ba7010" providerId="LiveId" clId="{F1D41D4B-7595-44A3-955B-EA5521401EF0}" dt="2023-09-05T16:54:44.727" v="207" actId="20577"/>
          <ac:spMkLst>
            <pc:docMk/>
            <pc:sldMk cId="462704491" sldId="312"/>
            <ac:spMk id="340" creationId="{00000000-0000-0000-0000-000000000000}"/>
          </ac:spMkLst>
        </pc:spChg>
        <pc:spChg chg="mod">
          <ac:chgData name="도현 정" userId="166d4e0436ba7010" providerId="LiveId" clId="{F1D41D4B-7595-44A3-955B-EA5521401EF0}" dt="2023-09-05T16:54:55.289" v="234"/>
          <ac:spMkLst>
            <pc:docMk/>
            <pc:sldMk cId="462704491" sldId="312"/>
            <ac:spMk id="341" creationId="{00000000-0000-0000-0000-000000000000}"/>
          </ac:spMkLst>
        </pc:spChg>
      </pc:sldChg>
      <pc:sldChg chg="modSp mod">
        <pc:chgData name="도현 정" userId="166d4e0436ba7010" providerId="LiveId" clId="{F1D41D4B-7595-44A3-955B-EA5521401EF0}" dt="2023-09-05T16:46:24" v="182" actId="20577"/>
        <pc:sldMkLst>
          <pc:docMk/>
          <pc:sldMk cId="2186665891" sldId="313"/>
        </pc:sldMkLst>
        <pc:spChg chg="mod">
          <ac:chgData name="도현 정" userId="166d4e0436ba7010" providerId="LiveId" clId="{F1D41D4B-7595-44A3-955B-EA5521401EF0}" dt="2023-09-05T16:46:24" v="182" actId="20577"/>
          <ac:spMkLst>
            <pc:docMk/>
            <pc:sldMk cId="2186665891" sldId="313"/>
            <ac:spMk id="696" creationId="{00000000-0000-0000-0000-000000000000}"/>
          </ac:spMkLst>
        </pc:spChg>
      </pc:sldChg>
      <pc:sldMasterChg chg="modSldLayout">
        <pc:chgData name="도현 정" userId="166d4e0436ba7010" providerId="LiveId" clId="{F1D41D4B-7595-44A3-955B-EA5521401EF0}" dt="2023-09-05T16:39:45.696" v="166" actId="478"/>
        <pc:sldMasterMkLst>
          <pc:docMk/>
          <pc:sldMasterMk cId="0" sldId="2147483672"/>
        </pc:sldMasterMkLst>
        <pc:sldLayoutChg chg="addSp delSp mod">
          <pc:chgData name="도현 정" userId="166d4e0436ba7010" providerId="LiveId" clId="{F1D41D4B-7595-44A3-955B-EA5521401EF0}" dt="2023-09-05T16:39:45.696" v="166" actId="478"/>
          <pc:sldLayoutMkLst>
            <pc:docMk/>
            <pc:sldMasterMk cId="0" sldId="2147483672"/>
            <pc:sldLayoutMk cId="0" sldId="2147483649"/>
          </pc:sldLayoutMkLst>
          <pc:spChg chg="add del">
            <ac:chgData name="도현 정" userId="166d4e0436ba7010" providerId="LiveId" clId="{F1D41D4B-7595-44A3-955B-EA5521401EF0}" dt="2023-09-05T16:39:45.696" v="166" actId="478"/>
            <ac:spMkLst>
              <pc:docMk/>
              <pc:sldMasterMk cId="0" sldId="2147483672"/>
              <pc:sldLayoutMk cId="0" sldId="2147483649"/>
              <ac:spMk id="57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de203a35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de203a35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16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10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717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129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766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241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437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408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879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57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02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643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435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072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948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23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224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118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271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29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12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603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922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20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219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13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9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057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719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19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 userDrawn="1"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4715334" y="1584850"/>
            <a:ext cx="2163900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882650" y="3002644"/>
            <a:ext cx="2533030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718820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9" r:id="rId7"/>
    <p:sldLayoutId id="2147483661" r:id="rId8"/>
    <p:sldLayoutId id="2147483662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</a:t>
            </a:r>
            <a:br>
              <a:rPr lang="en-US" altLang="ko-KR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b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자바칩</a:t>
            </a: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프라페</a:t>
            </a:r>
            <a:r>
              <a:rPr lang="en-US" altLang="ko-KR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자바</a:t>
            </a:r>
            <a:r>
              <a:rPr lang="en-US" altLang="ko-KR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스프링</a:t>
            </a:r>
            <a:r>
              <a:rPr lang="en-US" altLang="ko-KR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React</a:t>
            </a:r>
            <a:r>
              <a:rPr lang="ko-KR" altLang="en-US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기반 </a:t>
            </a:r>
            <a:r>
              <a:rPr lang="ko-KR" altLang="en-US" err="1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풀스택</a:t>
            </a:r>
            <a:r>
              <a:rPr lang="ko-KR" altLang="en-US">
                <a:solidFill>
                  <a:schemeClr val="dk2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개발자 양성과정 팀프로젝트</a:t>
            </a:r>
            <a:endParaRPr sz="2100">
              <a:solidFill>
                <a:schemeClr val="dk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구조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DB,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화면 설계</a:t>
            </a:r>
            <a:endParaRPr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1"/>
          </p:nvPr>
        </p:nvSpPr>
        <p:spPr>
          <a:xfrm>
            <a:off x="2041732" y="320025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구조 계획 및 구상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2"/>
          </p:nvPr>
        </p:nvSpPr>
        <p:spPr>
          <a:xfrm>
            <a:off x="2192057" y="2523698"/>
            <a:ext cx="192595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유즈케이스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l="61241" r="15108"/>
          <a:stretch/>
        </p:blipFill>
        <p:spPr>
          <a:xfrm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7"/>
          <p:cNvGrpSpPr/>
          <p:nvPr/>
        </p:nvGrpSpPr>
        <p:grpSpPr>
          <a:xfrm>
            <a:off x="1223348" y="4553184"/>
            <a:ext cx="1015032" cy="325196"/>
            <a:chOff x="1156673" y="4600809"/>
            <a:chExt cx="1015032" cy="325196"/>
          </a:xfrm>
        </p:grpSpPr>
        <p:sp>
          <p:nvSpPr>
            <p:cNvPr id="729" name="Google Shape;729;p47"/>
            <p:cNvSpPr/>
            <p:nvPr/>
          </p:nvSpPr>
          <p:spPr>
            <a:xfrm>
              <a:off x="1937576" y="4600809"/>
              <a:ext cx="234129" cy="75728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1394514" y="4600809"/>
              <a:ext cx="440870" cy="75728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156673" y="4725738"/>
              <a:ext cx="474774" cy="75767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1718307" y="4725738"/>
              <a:ext cx="453393" cy="75767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1536688" y="4850706"/>
              <a:ext cx="635008" cy="75299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7"/>
          <p:cNvGrpSpPr/>
          <p:nvPr/>
        </p:nvGrpSpPr>
        <p:grpSpPr>
          <a:xfrm>
            <a:off x="5277272" y="1718967"/>
            <a:ext cx="526759" cy="584845"/>
            <a:chOff x="5415892" y="1465405"/>
            <a:chExt cx="526759" cy="584845"/>
          </a:xfrm>
        </p:grpSpPr>
        <p:sp>
          <p:nvSpPr>
            <p:cNvPr id="735" name="Google Shape;735;p47"/>
            <p:cNvSpPr/>
            <p:nvPr/>
          </p:nvSpPr>
          <p:spPr>
            <a:xfrm>
              <a:off x="5553530" y="1720587"/>
              <a:ext cx="389121" cy="278618"/>
            </a:xfrm>
            <a:custGeom>
              <a:avLst/>
              <a:gdLst/>
              <a:ahLst/>
              <a:cxnLst/>
              <a:rect l="l" t="t" r="r" b="b"/>
              <a:pathLst>
                <a:path w="9895" h="7085" extrusionOk="0">
                  <a:moveTo>
                    <a:pt x="5513" y="0"/>
                  </a:moveTo>
                  <a:cubicBezTo>
                    <a:pt x="4382" y="0"/>
                    <a:pt x="3382" y="750"/>
                    <a:pt x="3048" y="1810"/>
                  </a:cubicBezTo>
                  <a:lnTo>
                    <a:pt x="3001" y="1965"/>
                  </a:lnTo>
                  <a:lnTo>
                    <a:pt x="2846" y="1953"/>
                  </a:lnTo>
                  <a:cubicBezTo>
                    <a:pt x="2751" y="1941"/>
                    <a:pt x="2667" y="1941"/>
                    <a:pt x="2572" y="1941"/>
                  </a:cubicBezTo>
                  <a:cubicBezTo>
                    <a:pt x="1155" y="1941"/>
                    <a:pt x="0" y="3096"/>
                    <a:pt x="0" y="4513"/>
                  </a:cubicBezTo>
                  <a:cubicBezTo>
                    <a:pt x="0" y="5929"/>
                    <a:pt x="1155" y="7084"/>
                    <a:pt x="2572" y="7084"/>
                  </a:cubicBezTo>
                  <a:lnTo>
                    <a:pt x="7323" y="7084"/>
                  </a:lnTo>
                  <a:cubicBezTo>
                    <a:pt x="8740" y="7084"/>
                    <a:pt x="9895" y="5929"/>
                    <a:pt x="9895" y="4513"/>
                  </a:cubicBezTo>
                  <a:cubicBezTo>
                    <a:pt x="9895" y="3393"/>
                    <a:pt x="9180" y="2417"/>
                    <a:pt x="8132" y="2060"/>
                  </a:cubicBezTo>
                  <a:lnTo>
                    <a:pt x="8025" y="2036"/>
                  </a:lnTo>
                  <a:lnTo>
                    <a:pt x="8001" y="1929"/>
                  </a:lnTo>
                  <a:cubicBezTo>
                    <a:pt x="7716" y="798"/>
                    <a:pt x="6680" y="0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415892" y="1465405"/>
              <a:ext cx="347436" cy="503360"/>
            </a:xfrm>
            <a:custGeom>
              <a:avLst/>
              <a:gdLst/>
              <a:ahLst/>
              <a:cxnLst/>
              <a:rect l="l" t="t" r="r" b="b"/>
              <a:pathLst>
                <a:path w="8835" h="12800" extrusionOk="0">
                  <a:moveTo>
                    <a:pt x="4417" y="977"/>
                  </a:moveTo>
                  <a:cubicBezTo>
                    <a:pt x="6548" y="977"/>
                    <a:pt x="7858" y="1679"/>
                    <a:pt x="7858" y="2060"/>
                  </a:cubicBezTo>
                  <a:cubicBezTo>
                    <a:pt x="7858" y="2441"/>
                    <a:pt x="6548" y="3143"/>
                    <a:pt x="4417" y="3143"/>
                  </a:cubicBezTo>
                  <a:cubicBezTo>
                    <a:pt x="2286" y="3143"/>
                    <a:pt x="976" y="2441"/>
                    <a:pt x="976" y="2060"/>
                  </a:cubicBezTo>
                  <a:cubicBezTo>
                    <a:pt x="976" y="1679"/>
                    <a:pt x="2286" y="977"/>
                    <a:pt x="4417" y="977"/>
                  </a:cubicBezTo>
                  <a:close/>
                  <a:moveTo>
                    <a:pt x="7644" y="4358"/>
                  </a:moveTo>
                  <a:cubicBezTo>
                    <a:pt x="7787" y="4477"/>
                    <a:pt x="7858" y="4584"/>
                    <a:pt x="7858" y="4679"/>
                  </a:cubicBezTo>
                  <a:cubicBezTo>
                    <a:pt x="7858" y="5060"/>
                    <a:pt x="6548" y="5763"/>
                    <a:pt x="4417" y="5763"/>
                  </a:cubicBezTo>
                  <a:cubicBezTo>
                    <a:pt x="2286" y="5763"/>
                    <a:pt x="976" y="5060"/>
                    <a:pt x="976" y="4679"/>
                  </a:cubicBezTo>
                  <a:cubicBezTo>
                    <a:pt x="976" y="4584"/>
                    <a:pt x="1048" y="4477"/>
                    <a:pt x="1203" y="4358"/>
                  </a:cubicBezTo>
                  <a:cubicBezTo>
                    <a:pt x="2060" y="4763"/>
                    <a:pt x="3262" y="4977"/>
                    <a:pt x="4417" y="4977"/>
                  </a:cubicBezTo>
                  <a:cubicBezTo>
                    <a:pt x="5572" y="4977"/>
                    <a:pt x="6775" y="4763"/>
                    <a:pt x="7644" y="4358"/>
                  </a:cubicBezTo>
                  <a:close/>
                  <a:moveTo>
                    <a:pt x="4417" y="0"/>
                  </a:moveTo>
                  <a:cubicBezTo>
                    <a:pt x="2274" y="0"/>
                    <a:pt x="0" y="726"/>
                    <a:pt x="0" y="2060"/>
                  </a:cubicBezTo>
                  <a:lnTo>
                    <a:pt x="0" y="3120"/>
                  </a:lnTo>
                  <a:lnTo>
                    <a:pt x="12" y="3143"/>
                  </a:lnTo>
                  <a:cubicBezTo>
                    <a:pt x="60" y="3382"/>
                    <a:pt x="191" y="3608"/>
                    <a:pt x="381" y="3810"/>
                  </a:cubicBezTo>
                  <a:cubicBezTo>
                    <a:pt x="143" y="4060"/>
                    <a:pt x="0" y="4346"/>
                    <a:pt x="0" y="4679"/>
                  </a:cubicBezTo>
                  <a:lnTo>
                    <a:pt x="0" y="5739"/>
                  </a:lnTo>
                  <a:lnTo>
                    <a:pt x="12" y="5763"/>
                  </a:lnTo>
                  <a:cubicBezTo>
                    <a:pt x="60" y="6001"/>
                    <a:pt x="191" y="6227"/>
                    <a:pt x="381" y="6430"/>
                  </a:cubicBezTo>
                  <a:cubicBezTo>
                    <a:pt x="143" y="6680"/>
                    <a:pt x="0" y="6965"/>
                    <a:pt x="0" y="7299"/>
                  </a:cubicBezTo>
                  <a:lnTo>
                    <a:pt x="0" y="8358"/>
                  </a:lnTo>
                  <a:lnTo>
                    <a:pt x="12" y="8382"/>
                  </a:lnTo>
                  <a:cubicBezTo>
                    <a:pt x="60" y="8620"/>
                    <a:pt x="191" y="8847"/>
                    <a:pt x="381" y="9049"/>
                  </a:cubicBezTo>
                  <a:cubicBezTo>
                    <a:pt x="143" y="9299"/>
                    <a:pt x="0" y="9585"/>
                    <a:pt x="0" y="9918"/>
                  </a:cubicBezTo>
                  <a:lnTo>
                    <a:pt x="0" y="10978"/>
                  </a:lnTo>
                  <a:lnTo>
                    <a:pt x="12" y="11002"/>
                  </a:lnTo>
                  <a:cubicBezTo>
                    <a:pt x="226" y="12037"/>
                    <a:pt x="1869" y="12657"/>
                    <a:pt x="3620" y="12799"/>
                  </a:cubicBezTo>
                  <a:cubicBezTo>
                    <a:pt x="3250" y="12299"/>
                    <a:pt x="3024" y="11668"/>
                    <a:pt x="3024" y="11002"/>
                  </a:cubicBezTo>
                  <a:cubicBezTo>
                    <a:pt x="3024" y="10966"/>
                    <a:pt x="3024" y="10930"/>
                    <a:pt x="3024" y="10894"/>
                  </a:cubicBezTo>
                  <a:cubicBezTo>
                    <a:pt x="1726" y="10680"/>
                    <a:pt x="976" y="10204"/>
                    <a:pt x="976" y="9918"/>
                  </a:cubicBezTo>
                  <a:cubicBezTo>
                    <a:pt x="976" y="9823"/>
                    <a:pt x="1048" y="9716"/>
                    <a:pt x="1203" y="9597"/>
                  </a:cubicBezTo>
                  <a:cubicBezTo>
                    <a:pt x="1750" y="9859"/>
                    <a:pt x="2429" y="10037"/>
                    <a:pt x="3155" y="10132"/>
                  </a:cubicBezTo>
                  <a:cubicBezTo>
                    <a:pt x="3369" y="9394"/>
                    <a:pt x="3870" y="8763"/>
                    <a:pt x="4512" y="8382"/>
                  </a:cubicBezTo>
                  <a:lnTo>
                    <a:pt x="4417" y="8382"/>
                  </a:lnTo>
                  <a:cubicBezTo>
                    <a:pt x="2286" y="8382"/>
                    <a:pt x="976" y="7680"/>
                    <a:pt x="976" y="7299"/>
                  </a:cubicBezTo>
                  <a:cubicBezTo>
                    <a:pt x="976" y="7203"/>
                    <a:pt x="1048" y="7096"/>
                    <a:pt x="1203" y="6977"/>
                  </a:cubicBezTo>
                  <a:cubicBezTo>
                    <a:pt x="2060" y="7382"/>
                    <a:pt x="3262" y="7596"/>
                    <a:pt x="4417" y="7596"/>
                  </a:cubicBezTo>
                  <a:cubicBezTo>
                    <a:pt x="5120" y="7596"/>
                    <a:pt x="5834" y="7513"/>
                    <a:pt x="6477" y="7370"/>
                  </a:cubicBezTo>
                  <a:cubicBezTo>
                    <a:pt x="6644" y="7120"/>
                    <a:pt x="6846" y="6906"/>
                    <a:pt x="7072" y="6715"/>
                  </a:cubicBezTo>
                  <a:cubicBezTo>
                    <a:pt x="7549" y="6322"/>
                    <a:pt x="8132" y="6084"/>
                    <a:pt x="8739" y="6025"/>
                  </a:cubicBezTo>
                  <a:cubicBezTo>
                    <a:pt x="8787" y="5941"/>
                    <a:pt x="8811" y="5858"/>
                    <a:pt x="8834" y="5763"/>
                  </a:cubicBezTo>
                  <a:lnTo>
                    <a:pt x="8834" y="4679"/>
                  </a:lnTo>
                  <a:cubicBezTo>
                    <a:pt x="8834" y="4346"/>
                    <a:pt x="8692" y="4060"/>
                    <a:pt x="8453" y="3810"/>
                  </a:cubicBezTo>
                  <a:cubicBezTo>
                    <a:pt x="8656" y="3608"/>
                    <a:pt x="8787" y="3382"/>
                    <a:pt x="8834" y="3143"/>
                  </a:cubicBezTo>
                  <a:lnTo>
                    <a:pt x="8834" y="2060"/>
                  </a:lnTo>
                  <a:cubicBezTo>
                    <a:pt x="8834" y="726"/>
                    <a:pt x="6560" y="0"/>
                    <a:pt x="4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5452858" y="1971128"/>
              <a:ext cx="126941" cy="79122"/>
            </a:xfrm>
            <a:custGeom>
              <a:avLst/>
              <a:gdLst/>
              <a:ahLst/>
              <a:cxnLst/>
              <a:rect l="l" t="t" r="r" b="b"/>
              <a:pathLst>
                <a:path w="3228" h="2012" extrusionOk="0">
                  <a:moveTo>
                    <a:pt x="427" y="1"/>
                  </a:moveTo>
                  <a:cubicBezTo>
                    <a:pt x="384" y="1"/>
                    <a:pt x="341" y="8"/>
                    <a:pt x="298" y="23"/>
                  </a:cubicBezTo>
                  <a:cubicBezTo>
                    <a:pt x="108" y="94"/>
                    <a:pt x="1" y="308"/>
                    <a:pt x="72" y="511"/>
                  </a:cubicBezTo>
                  <a:cubicBezTo>
                    <a:pt x="263" y="1070"/>
                    <a:pt x="667" y="1523"/>
                    <a:pt x="1203" y="1785"/>
                  </a:cubicBezTo>
                  <a:cubicBezTo>
                    <a:pt x="1513" y="1940"/>
                    <a:pt x="1846" y="2011"/>
                    <a:pt x="2179" y="2011"/>
                  </a:cubicBezTo>
                  <a:cubicBezTo>
                    <a:pt x="2429" y="2011"/>
                    <a:pt x="2680" y="1975"/>
                    <a:pt x="2918" y="1892"/>
                  </a:cubicBezTo>
                  <a:cubicBezTo>
                    <a:pt x="3120" y="1821"/>
                    <a:pt x="3227" y="1594"/>
                    <a:pt x="3156" y="1404"/>
                  </a:cubicBezTo>
                  <a:cubicBezTo>
                    <a:pt x="3099" y="1244"/>
                    <a:pt x="2954" y="1144"/>
                    <a:pt x="2795" y="1144"/>
                  </a:cubicBezTo>
                  <a:cubicBezTo>
                    <a:pt x="2753" y="1144"/>
                    <a:pt x="2710" y="1151"/>
                    <a:pt x="2668" y="1166"/>
                  </a:cubicBezTo>
                  <a:cubicBezTo>
                    <a:pt x="2511" y="1221"/>
                    <a:pt x="2349" y="1249"/>
                    <a:pt x="2186" y="1249"/>
                  </a:cubicBezTo>
                  <a:cubicBezTo>
                    <a:pt x="1964" y="1249"/>
                    <a:pt x="1743" y="1197"/>
                    <a:pt x="1537" y="1094"/>
                  </a:cubicBezTo>
                  <a:cubicBezTo>
                    <a:pt x="1191" y="928"/>
                    <a:pt x="917" y="630"/>
                    <a:pt x="786" y="261"/>
                  </a:cubicBezTo>
                  <a:cubicBezTo>
                    <a:pt x="739" y="101"/>
                    <a:pt x="588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5782481" y="1641425"/>
              <a:ext cx="103503" cy="103543"/>
            </a:xfrm>
            <a:custGeom>
              <a:avLst/>
              <a:gdLst/>
              <a:ahLst/>
              <a:cxnLst/>
              <a:rect l="l" t="t" r="r" b="b"/>
              <a:pathLst>
                <a:path w="2632" h="2633" extrusionOk="0">
                  <a:moveTo>
                    <a:pt x="394" y="1"/>
                  </a:moveTo>
                  <a:cubicBezTo>
                    <a:pt x="179" y="1"/>
                    <a:pt x="13" y="168"/>
                    <a:pt x="13" y="382"/>
                  </a:cubicBezTo>
                  <a:cubicBezTo>
                    <a:pt x="1" y="596"/>
                    <a:pt x="179" y="763"/>
                    <a:pt x="394" y="763"/>
                  </a:cubicBezTo>
                  <a:cubicBezTo>
                    <a:pt x="1203" y="775"/>
                    <a:pt x="1858" y="1442"/>
                    <a:pt x="1846" y="2251"/>
                  </a:cubicBezTo>
                  <a:cubicBezTo>
                    <a:pt x="1846" y="2466"/>
                    <a:pt x="2013" y="2632"/>
                    <a:pt x="2227" y="2632"/>
                  </a:cubicBezTo>
                  <a:cubicBezTo>
                    <a:pt x="2441" y="2632"/>
                    <a:pt x="2620" y="2466"/>
                    <a:pt x="2620" y="2263"/>
                  </a:cubicBezTo>
                  <a:cubicBezTo>
                    <a:pt x="2632" y="1025"/>
                    <a:pt x="1632" y="13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그림 34" descr="스크린샷, 그래픽, 클립아트, 폰트이(가) 표시된 사진&#10;&#10;자동 생성된 설명">
            <a:extLst>
              <a:ext uri="{FF2B5EF4-FFF2-40B4-BE49-F238E27FC236}">
                <a16:creationId xmlns:a16="http://schemas.microsoft.com/office/drawing/2014/main" id="{754EBCD4-9A0F-945B-9EB1-2E22BC16B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637" y="1588951"/>
            <a:ext cx="649270" cy="715613"/>
          </a:xfrm>
          <a:prstGeom prst="rect">
            <a:avLst/>
          </a:prstGeom>
        </p:spPr>
      </p:pic>
      <p:pic>
        <p:nvPicPr>
          <p:cNvPr id="39" name="그림 38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88C51EE6-7DE5-2D45-8EE6-90C4DEDF4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777" y="1555479"/>
            <a:ext cx="748333" cy="748333"/>
          </a:xfrm>
          <a:prstGeom prst="rect">
            <a:avLst/>
          </a:prstGeom>
        </p:spPr>
      </p:pic>
      <p:sp>
        <p:nvSpPr>
          <p:cNvPr id="40" name="Google Shape;726;p47">
            <a:extLst>
              <a:ext uri="{FF2B5EF4-FFF2-40B4-BE49-F238E27FC236}">
                <a16:creationId xmlns:a16="http://schemas.microsoft.com/office/drawing/2014/main" id="{057005C7-6232-A178-E25F-437578F2BE26}"/>
              </a:ext>
            </a:extLst>
          </p:cNvPr>
          <p:cNvSpPr txBox="1">
            <a:spLocks/>
          </p:cNvSpPr>
          <p:nvPr/>
        </p:nvSpPr>
        <p:spPr>
          <a:xfrm>
            <a:off x="4577677" y="2523698"/>
            <a:ext cx="1925950" cy="5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n-US"/>
              <a:t>ERD</a:t>
            </a:r>
          </a:p>
        </p:txBody>
      </p:sp>
      <p:sp>
        <p:nvSpPr>
          <p:cNvPr id="45" name="Google Shape;724;p47">
            <a:extLst>
              <a:ext uri="{FF2B5EF4-FFF2-40B4-BE49-F238E27FC236}">
                <a16:creationId xmlns:a16="http://schemas.microsoft.com/office/drawing/2014/main" id="{C5F168E9-61B7-6FE9-EF38-614B0564B9D4}"/>
              </a:ext>
            </a:extLst>
          </p:cNvPr>
          <p:cNvSpPr txBox="1">
            <a:spLocks/>
          </p:cNvSpPr>
          <p:nvPr/>
        </p:nvSpPr>
        <p:spPr>
          <a:xfrm>
            <a:off x="6963297" y="2523698"/>
            <a:ext cx="1925950" cy="52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n-US"/>
              <a:t>UI</a:t>
            </a:r>
          </a:p>
        </p:txBody>
      </p:sp>
      <p:sp>
        <p:nvSpPr>
          <p:cNvPr id="46" name="Google Shape;723;p47">
            <a:extLst>
              <a:ext uri="{FF2B5EF4-FFF2-40B4-BE49-F238E27FC236}">
                <a16:creationId xmlns:a16="http://schemas.microsoft.com/office/drawing/2014/main" id="{803B0780-59B0-9B9A-C1FB-F411674ADD5A}"/>
              </a:ext>
            </a:extLst>
          </p:cNvPr>
          <p:cNvSpPr txBox="1">
            <a:spLocks/>
          </p:cNvSpPr>
          <p:nvPr/>
        </p:nvSpPr>
        <p:spPr>
          <a:xfrm>
            <a:off x="4427352" y="3200250"/>
            <a:ext cx="22266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구축 위한 설계</a:t>
            </a:r>
            <a:endParaRPr 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7" name="Google Shape;723;p47">
            <a:extLst>
              <a:ext uri="{FF2B5EF4-FFF2-40B4-BE49-F238E27FC236}">
                <a16:creationId xmlns:a16="http://schemas.microsoft.com/office/drawing/2014/main" id="{FC407640-73D3-B9DA-B14F-7923C3DA4255}"/>
              </a:ext>
            </a:extLst>
          </p:cNvPr>
          <p:cNvSpPr txBox="1">
            <a:spLocks/>
          </p:cNvSpPr>
          <p:nvPr/>
        </p:nvSpPr>
        <p:spPr>
          <a:xfrm>
            <a:off x="6812972" y="3200250"/>
            <a:ext cx="22266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aheim"/>
              <a:buNone/>
              <a:defRPr sz="2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공유된 템플릿 사용 및</a:t>
            </a:r>
            <a:b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레이아웃 설계</a:t>
            </a:r>
            <a:endParaRPr 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0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유즈케이스</a:t>
            </a:r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 descr="도표, 텍스트, 라인, 지도이(가) 표시된 사진&#10;&#10;자동 생성된 설명">
            <a:extLst>
              <a:ext uri="{FF2B5EF4-FFF2-40B4-BE49-F238E27FC236}">
                <a16:creationId xmlns:a16="http://schemas.microsoft.com/office/drawing/2014/main" id="{01ABC34C-25D1-A043-F7A6-C11239C7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30" y="1073727"/>
            <a:ext cx="5789740" cy="397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8652DB8-188F-A4B2-970F-E7342771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1" y="1099689"/>
            <a:ext cx="7370618" cy="3842920"/>
          </a:xfrm>
          <a:prstGeom prst="rect">
            <a:avLst/>
          </a:prstGeom>
        </p:spPr>
      </p:pic>
      <p:pic>
        <p:nvPicPr>
          <p:cNvPr id="2" name="그림 1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4870EA2F-3FBE-52CF-7A14-F4BBB871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546" y="1012200"/>
            <a:ext cx="6073592" cy="40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4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B2A523AC-776D-62A5-9531-D6FAA7E1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04" y="1012200"/>
            <a:ext cx="6073592" cy="404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3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설계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 descr="텍스트, 푸드그룹, 자연 식품, 농산물이(가) 표시된 사진&#10;&#10;자동 생성된 설명">
            <a:extLst>
              <a:ext uri="{FF2B5EF4-FFF2-40B4-BE49-F238E27FC236}">
                <a16:creationId xmlns:a16="http://schemas.microsoft.com/office/drawing/2014/main" id="{69F8E938-8FC0-175A-4605-BCBE7D9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71" y="1122218"/>
            <a:ext cx="6493858" cy="3932046"/>
          </a:xfrm>
          <a:prstGeom prst="rect">
            <a:avLst/>
          </a:prstGeom>
        </p:spPr>
      </p:pic>
      <p:pic>
        <p:nvPicPr>
          <p:cNvPr id="4" name="그림 3" descr="텍스트, 스크린샷, 커피, 음식이(가) 표시된 사진&#10;&#10;자동 생성된 설명">
            <a:extLst>
              <a:ext uri="{FF2B5EF4-FFF2-40B4-BE49-F238E27FC236}">
                <a16:creationId xmlns:a16="http://schemas.microsoft.com/office/drawing/2014/main" id="{65F6BABA-D993-6433-DB9B-25201E55D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071" y="5341858"/>
            <a:ext cx="6493857" cy="481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9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설계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" name="그림 6" descr="텍스트, 스크린샷, 커피, 음식이(가) 표시된 사진&#10;&#10;자동 생성된 설명">
            <a:extLst>
              <a:ext uri="{FF2B5EF4-FFF2-40B4-BE49-F238E27FC236}">
                <a16:creationId xmlns:a16="http://schemas.microsoft.com/office/drawing/2014/main" id="{71BDE2BB-43FA-1955-6F82-A4DD3237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71" y="235527"/>
            <a:ext cx="6493857" cy="481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0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설계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B0615A1-12C8-F216-B81B-4D0EC6C66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1094508"/>
            <a:ext cx="3857625" cy="3938155"/>
          </a:xfrm>
          <a:prstGeom prst="rect">
            <a:avLst/>
          </a:prstGeom>
        </p:spPr>
      </p:pic>
      <p:pic>
        <p:nvPicPr>
          <p:cNvPr id="8" name="그림 7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4B02F5F7-154B-9BFA-AF7D-BFAECAE2E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986" y="5661567"/>
            <a:ext cx="5108028" cy="49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설계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B0615A1-12C8-F216-B81B-4D0EC6C66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1094508"/>
            <a:ext cx="3857625" cy="3938155"/>
          </a:xfrm>
          <a:prstGeom prst="rect">
            <a:avLst/>
          </a:prstGeom>
        </p:spPr>
      </p:pic>
      <p:pic>
        <p:nvPicPr>
          <p:cNvPr id="8" name="그림 7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4B02F5F7-154B-9BFA-AF7D-BFAECAE2E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986" y="110837"/>
            <a:ext cx="5108028" cy="49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7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보고서 작성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5EFD4-391B-80CB-1C30-B2E7C627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13" b="54278"/>
          <a:stretch/>
        </p:blipFill>
        <p:spPr>
          <a:xfrm>
            <a:off x="356125" y="1397964"/>
            <a:ext cx="4273025" cy="288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D76637-C648-0848-14C6-63AEDEB54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22" r="43113"/>
          <a:stretch/>
        </p:blipFill>
        <p:spPr>
          <a:xfrm>
            <a:off x="4714877" y="1397964"/>
            <a:ext cx="4006678" cy="28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설명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8808572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 목차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1362808" y="1829807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1520490" y="2139581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858239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717044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설명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Google Shape;352;p29">
            <a:extLst>
              <a:ext uri="{FF2B5EF4-FFF2-40B4-BE49-F238E27FC236}">
                <a16:creationId xmlns:a16="http://schemas.microsoft.com/office/drawing/2014/main" id="{31BEA7ED-9328-D398-B047-9443D4E6C0AB}"/>
              </a:ext>
            </a:extLst>
          </p:cNvPr>
          <p:cNvSpPr txBox="1">
            <a:spLocks/>
          </p:cNvSpPr>
          <p:nvPr/>
        </p:nvSpPr>
        <p:spPr>
          <a:xfrm flipH="1">
            <a:off x="4684768" y="1829807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verpass Mono"/>
              <a:buNone/>
              <a:defRPr sz="3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7" name="Google Shape;353;p29">
            <a:extLst>
              <a:ext uri="{FF2B5EF4-FFF2-40B4-BE49-F238E27FC236}">
                <a16:creationId xmlns:a16="http://schemas.microsoft.com/office/drawing/2014/main" id="{7E991093-1DB8-2F1D-B03C-E5D48FEA733E}"/>
              </a:ext>
            </a:extLst>
          </p:cNvPr>
          <p:cNvSpPr txBox="1">
            <a:spLocks/>
          </p:cNvSpPr>
          <p:nvPr/>
        </p:nvSpPr>
        <p:spPr>
          <a:xfrm flipH="1">
            <a:off x="4852857" y="2139581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pPr marL="0" indent="0"/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과정</a:t>
            </a:r>
          </a:p>
        </p:txBody>
      </p:sp>
      <p:sp>
        <p:nvSpPr>
          <p:cNvPr id="10" name="Google Shape;354;p29">
            <a:extLst>
              <a:ext uri="{FF2B5EF4-FFF2-40B4-BE49-F238E27FC236}">
                <a16:creationId xmlns:a16="http://schemas.microsoft.com/office/drawing/2014/main" id="{EA3B79DA-C354-2767-0451-80CD233C90F9}"/>
              </a:ext>
            </a:extLst>
          </p:cNvPr>
          <p:cNvSpPr txBox="1">
            <a:spLocks/>
          </p:cNvSpPr>
          <p:nvPr/>
        </p:nvSpPr>
        <p:spPr>
          <a:xfrm flipH="1">
            <a:off x="5684189" y="3258338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verpass Mono"/>
              <a:buNone/>
              <a:defRPr sz="3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11" name="Google Shape;355;p29">
            <a:extLst>
              <a:ext uri="{FF2B5EF4-FFF2-40B4-BE49-F238E27FC236}">
                <a16:creationId xmlns:a16="http://schemas.microsoft.com/office/drawing/2014/main" id="{44B1714C-630F-FA47-8928-3FCC290A2A48}"/>
              </a:ext>
            </a:extLst>
          </p:cNvPr>
          <p:cNvSpPr txBox="1">
            <a:spLocks/>
          </p:cNvSpPr>
          <p:nvPr/>
        </p:nvSpPr>
        <p:spPr>
          <a:xfrm flipH="1">
            <a:off x="5618802" y="3573468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pPr marL="0" indent="0"/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Q&amp;A</a:t>
            </a: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Google Shape;354;p29">
            <a:extLst>
              <a:ext uri="{FF2B5EF4-FFF2-40B4-BE49-F238E27FC236}">
                <a16:creationId xmlns:a16="http://schemas.microsoft.com/office/drawing/2014/main" id="{90C5875C-A260-3E82-9644-2E7AC691C5AE}"/>
              </a:ext>
            </a:extLst>
          </p:cNvPr>
          <p:cNvSpPr txBox="1">
            <a:spLocks/>
          </p:cNvSpPr>
          <p:nvPr/>
        </p:nvSpPr>
        <p:spPr>
          <a:xfrm flipH="1">
            <a:off x="3267415" y="3258338"/>
            <a:ext cx="21639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verpass Mono"/>
              <a:buNone/>
              <a:defRPr sz="35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Arial"/>
              <a:buNone/>
              <a:defRPr sz="35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13" name="Google Shape;355;p29">
            <a:extLst>
              <a:ext uri="{FF2B5EF4-FFF2-40B4-BE49-F238E27FC236}">
                <a16:creationId xmlns:a16="http://schemas.microsoft.com/office/drawing/2014/main" id="{1DFF4871-D18D-69F8-AB03-9D6140BC1FF2}"/>
              </a:ext>
            </a:extLst>
          </p:cNvPr>
          <p:cNvSpPr txBox="1">
            <a:spLocks/>
          </p:cNvSpPr>
          <p:nvPr/>
        </p:nvSpPr>
        <p:spPr>
          <a:xfrm flipH="1">
            <a:off x="3144239" y="3573468"/>
            <a:ext cx="2163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pPr marL="0" indent="0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시연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설명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40B9C9-F9FA-2BEB-797E-ECE4600F6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654902"/>
              </p:ext>
            </p:extLst>
          </p:nvPr>
        </p:nvGraphicFramePr>
        <p:xfrm>
          <a:off x="942975" y="1235075"/>
          <a:ext cx="7258050" cy="356902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28738">
                  <a:extLst>
                    <a:ext uri="{9D8B030D-6E8A-4147-A177-3AD203B41FA5}">
                      <a16:colId xmlns:a16="http://schemas.microsoft.com/office/drawing/2014/main" val="830143484"/>
                    </a:ext>
                  </a:extLst>
                </a:gridCol>
                <a:gridCol w="1951590">
                  <a:extLst>
                    <a:ext uri="{9D8B030D-6E8A-4147-A177-3AD203B41FA5}">
                      <a16:colId xmlns:a16="http://schemas.microsoft.com/office/drawing/2014/main" val="4047339329"/>
                    </a:ext>
                  </a:extLst>
                </a:gridCol>
                <a:gridCol w="1988861">
                  <a:extLst>
                    <a:ext uri="{9D8B030D-6E8A-4147-A177-3AD203B41FA5}">
                      <a16:colId xmlns:a16="http://schemas.microsoft.com/office/drawing/2014/main" val="3903511848"/>
                    </a:ext>
                  </a:extLst>
                </a:gridCol>
                <a:gridCol w="1988861">
                  <a:extLst>
                    <a:ext uri="{9D8B030D-6E8A-4147-A177-3AD203B41FA5}">
                      <a16:colId xmlns:a16="http://schemas.microsoft.com/office/drawing/2014/main" val="2253374224"/>
                    </a:ext>
                  </a:extLst>
                </a:gridCol>
              </a:tblGrid>
              <a:tr h="2974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 이름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담당자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31533"/>
                  </a:ext>
                </a:extLst>
              </a:tr>
              <a:tr h="2974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메인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index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메인페이지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공동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2089898"/>
                  </a:ext>
                </a:extLst>
              </a:tr>
              <a:tr h="2974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멤버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member-</a:t>
                      </a:r>
                      <a:r>
                        <a:rPr lang="en-US" sz="140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joinSelect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회원가입 일반</a:t>
                      </a:r>
                      <a:r>
                        <a:rPr lang="en-US" altLang="ko-KR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사업자 선택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385346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member-join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일반 회원가입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397965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member-</a:t>
                      </a:r>
                      <a:r>
                        <a:rPr lang="en-US" sz="140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joinBiz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사업자 회원가입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377701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member-</a:t>
                      </a:r>
                      <a:r>
                        <a:rPr lang="en-US" sz="140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idFind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아이디 찾기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119417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member-</a:t>
                      </a:r>
                      <a:r>
                        <a:rPr lang="en-US" sz="140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pwFind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비밀번호 찾기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245737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member-login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로그인 화면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9377663"/>
                  </a:ext>
                </a:extLst>
              </a:tr>
              <a:tr h="29741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쇼핑몰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shop-checkout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 주문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055838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shop-</a:t>
                      </a:r>
                      <a:r>
                        <a:rPr lang="en-US" sz="140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addressPopup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주소지 팝업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686624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shop-details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상품정보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930954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shop-grid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 판매 리스트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770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90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설명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40B9C9-F9FA-2BEB-797E-ECE4600F6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40324"/>
              </p:ext>
            </p:extLst>
          </p:nvPr>
        </p:nvGraphicFramePr>
        <p:xfrm>
          <a:off x="942975" y="1012200"/>
          <a:ext cx="7258050" cy="386644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28738">
                  <a:extLst>
                    <a:ext uri="{9D8B030D-6E8A-4147-A177-3AD203B41FA5}">
                      <a16:colId xmlns:a16="http://schemas.microsoft.com/office/drawing/2014/main" val="830143484"/>
                    </a:ext>
                  </a:extLst>
                </a:gridCol>
                <a:gridCol w="1951590">
                  <a:extLst>
                    <a:ext uri="{9D8B030D-6E8A-4147-A177-3AD203B41FA5}">
                      <a16:colId xmlns:a16="http://schemas.microsoft.com/office/drawing/2014/main" val="4047339329"/>
                    </a:ext>
                  </a:extLst>
                </a:gridCol>
                <a:gridCol w="1988861">
                  <a:extLst>
                    <a:ext uri="{9D8B030D-6E8A-4147-A177-3AD203B41FA5}">
                      <a16:colId xmlns:a16="http://schemas.microsoft.com/office/drawing/2014/main" val="3903511848"/>
                    </a:ext>
                  </a:extLst>
                </a:gridCol>
                <a:gridCol w="1988861">
                  <a:extLst>
                    <a:ext uri="{9D8B030D-6E8A-4147-A177-3AD203B41FA5}">
                      <a16:colId xmlns:a16="http://schemas.microsoft.com/office/drawing/2014/main" val="2253374224"/>
                    </a:ext>
                  </a:extLst>
                </a:gridCol>
              </a:tblGrid>
              <a:tr h="2974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 이름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담당자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31533"/>
                  </a:ext>
                </a:extLst>
              </a:tr>
              <a:tr h="2974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마이페이지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-main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마이페이지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2089898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멤버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-cart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장바구니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385346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mypage-myInfo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회원 정보 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397965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mypage-pwUpdate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비밀번호 변경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377701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mypage-myqna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119417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mypage-myboard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나의 </a:t>
                      </a:r>
                      <a:r>
                        <a:rPr lang="en-US" altLang="ko-KR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</a:t>
                      </a:r>
                      <a:r>
                        <a:rPr lang="en-US" altLang="ko-KR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리뷰 표시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245737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mypage-myreview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리뷰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9377663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쇼핑몰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-mileage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적립금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055838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mypage-hdetail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구매내역 상세조회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686624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-history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구매내역조회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930954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-goodbye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회원탈퇴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770519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mypage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-regular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정기배송정보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우종원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573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6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설명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40B9C9-F9FA-2BEB-797E-ECE4600F6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342096"/>
              </p:ext>
            </p:extLst>
          </p:nvPr>
        </p:nvGraphicFramePr>
        <p:xfrm>
          <a:off x="942975" y="1012200"/>
          <a:ext cx="7258050" cy="3569029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28738">
                  <a:extLst>
                    <a:ext uri="{9D8B030D-6E8A-4147-A177-3AD203B41FA5}">
                      <a16:colId xmlns:a16="http://schemas.microsoft.com/office/drawing/2014/main" val="830143484"/>
                    </a:ext>
                  </a:extLst>
                </a:gridCol>
                <a:gridCol w="1951590">
                  <a:extLst>
                    <a:ext uri="{9D8B030D-6E8A-4147-A177-3AD203B41FA5}">
                      <a16:colId xmlns:a16="http://schemas.microsoft.com/office/drawing/2014/main" val="4047339329"/>
                    </a:ext>
                  </a:extLst>
                </a:gridCol>
                <a:gridCol w="1988861">
                  <a:extLst>
                    <a:ext uri="{9D8B030D-6E8A-4147-A177-3AD203B41FA5}">
                      <a16:colId xmlns:a16="http://schemas.microsoft.com/office/drawing/2014/main" val="3903511848"/>
                    </a:ext>
                  </a:extLst>
                </a:gridCol>
                <a:gridCol w="1988861">
                  <a:extLst>
                    <a:ext uri="{9D8B030D-6E8A-4147-A177-3AD203B41FA5}">
                      <a16:colId xmlns:a16="http://schemas.microsoft.com/office/drawing/2014/main" val="2253374224"/>
                    </a:ext>
                  </a:extLst>
                </a:gridCol>
              </a:tblGrid>
              <a:tr h="2974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 이름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담당자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31533"/>
                  </a:ext>
                </a:extLst>
              </a:tr>
              <a:tr h="29741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고객센터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help-notice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공지사항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윤정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2089898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멤버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help-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noticeView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공지사항 글 보기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윤정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385346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help-noticeWrite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공지 글쓰기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윤정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397965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help-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nmodify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글수정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윤정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377701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help-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윤정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119417"/>
                  </a:ext>
                </a:extLst>
              </a:tr>
              <a:tr h="297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help-qnaView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글 보기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윤정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245737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help-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qnaWrite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글쓰기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윤정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9377663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쇼핑몰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help-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qnaAnswer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</a:t>
                      </a: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alt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답글쓰기</a:t>
                      </a:r>
                      <a:endParaRPr lang="ko-KR" alt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윤정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055838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help-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faq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자주묻는질문</a:t>
                      </a:r>
                      <a:endParaRPr lang="ko-KR" alt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공동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686624"/>
                  </a:ext>
                </a:extLst>
              </a:tr>
              <a:tr h="297419">
                <a:tc rowSpan="2"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  <a:sym typeface="Arial"/>
                        </a:rPr>
                        <a:t>회사소개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info-intro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회사 소개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공동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930954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info-contact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찾아오시는 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정도현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770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4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설명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40B9C9-F9FA-2BEB-797E-ECE4600F6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806716"/>
              </p:ext>
            </p:extLst>
          </p:nvPr>
        </p:nvGraphicFramePr>
        <p:xfrm>
          <a:off x="942975" y="1012200"/>
          <a:ext cx="7258050" cy="400336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28738">
                  <a:extLst>
                    <a:ext uri="{9D8B030D-6E8A-4147-A177-3AD203B41FA5}">
                      <a16:colId xmlns:a16="http://schemas.microsoft.com/office/drawing/2014/main" val="830143484"/>
                    </a:ext>
                  </a:extLst>
                </a:gridCol>
                <a:gridCol w="1951590">
                  <a:extLst>
                    <a:ext uri="{9D8B030D-6E8A-4147-A177-3AD203B41FA5}">
                      <a16:colId xmlns:a16="http://schemas.microsoft.com/office/drawing/2014/main" val="4047339329"/>
                    </a:ext>
                  </a:extLst>
                </a:gridCol>
                <a:gridCol w="1988861">
                  <a:extLst>
                    <a:ext uri="{9D8B030D-6E8A-4147-A177-3AD203B41FA5}">
                      <a16:colId xmlns:a16="http://schemas.microsoft.com/office/drawing/2014/main" val="3903511848"/>
                    </a:ext>
                  </a:extLst>
                </a:gridCol>
                <a:gridCol w="1988861">
                  <a:extLst>
                    <a:ext uri="{9D8B030D-6E8A-4147-A177-3AD203B41FA5}">
                      <a16:colId xmlns:a16="http://schemas.microsoft.com/office/drawing/2014/main" val="2253374224"/>
                    </a:ext>
                  </a:extLst>
                </a:gridCol>
              </a:tblGrid>
              <a:tr h="2974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파일 이름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설명</a:t>
                      </a:r>
                      <a:endParaRPr lang="ko-KR" altLang="en-US" sz="1400" b="1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담당자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31533"/>
                  </a:ext>
                </a:extLst>
              </a:tr>
              <a:tr h="29741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관리자</a:t>
                      </a:r>
                      <a:b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</a:br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페이지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bizmemberDetail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사업자 회원 상세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2089898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멤버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bizmemberList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사업자 회원 목록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385346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admin-blackList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블랙리스트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5397965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blackListDetail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블랙리스트 상세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377701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admin-boardList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공지사항 목록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119417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deliveryList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배송 목록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245737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admin-main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관리자 기본 페이지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9377663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solidFill>
                            <a:schemeClr val="tx1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쇼핑몰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memberDetail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일반 회원 상세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1055838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memberList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일반 회원 목록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686624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admin-product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상품 목록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9309546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productList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상품 상세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17705191"/>
                  </a:ext>
                </a:extLst>
              </a:tr>
              <a:tr h="29741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admin-</a:t>
                      </a:r>
                      <a:r>
                        <a:rPr lang="en-US" sz="1400" b="0" i="0" u="none" strike="noStrike" cap="none" err="1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qnaList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Q&amp;A </a:t>
                      </a:r>
                      <a:r>
                        <a:rPr lang="ko-KR" alt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  <a:sym typeface="Arial"/>
                        </a:rPr>
                        <a:t>목록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최종훈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573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9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대표 기능</a:t>
            </a:r>
            <a:r>
              <a:rPr lang="en-US" altLang="ko-KR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– </a:t>
            </a: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비밀번호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5229224" y="1132375"/>
            <a:ext cx="3194775" cy="3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Spring Security </a:t>
            </a: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연동하여 </a:t>
            </a:r>
            <a:r>
              <a:rPr lang="en-US" altLang="ko-KR" sz="16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BCrypt</a:t>
            </a: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암호화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 변경도 암호화 하여 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적용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임시 비밀번호의 경우 일반 문자열로 저장되며 로그인 시 암호화된 비밀번호로 재설정 하기 위해 따로 구별하여 비밀번호 변경 창으로 </a:t>
            </a:r>
            <a:r>
              <a:rPr lang="ko-KR" altLang="en-US" sz="16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리다이렉트함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B97818B-04E0-E014-72A8-A8EF207E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7" y="1318844"/>
            <a:ext cx="4366321" cy="3107531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40566E4-CC8D-E680-99C1-BF959400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95" y="1431768"/>
            <a:ext cx="4728664" cy="2881681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7B959F32-8878-EFD7-2257-EABF1D905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11" y="957425"/>
            <a:ext cx="3269758" cy="401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8B52CC4-588A-E59A-B5BD-739AE044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69" y="5126"/>
            <a:ext cx="4501662" cy="5138374"/>
          </a:xfrm>
          <a:prstGeom prst="rect">
            <a:avLst/>
          </a:prstGeom>
        </p:spPr>
      </p:pic>
      <p:pic>
        <p:nvPicPr>
          <p:cNvPr id="10" name="그림 9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A5C35DE-51F9-5AC5-CFCA-01EFDBA1E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76" y="0"/>
            <a:ext cx="7244047" cy="5143500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6F5C004B-80C6-3E7F-7D3D-E6B5AA470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2200"/>
            <a:ext cx="9144000" cy="317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3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대표 기능</a:t>
            </a:r>
            <a:r>
              <a:rPr lang="en-US" altLang="ko-KR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– </a:t>
            </a: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배송지 저장 및 주문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5229224" y="1132375"/>
            <a:ext cx="3194775" cy="3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ko-KR" altLang="en-US" sz="1600">
                <a:latin typeface="나눔스퀘어라운드 Regular"/>
                <a:ea typeface="나눔스퀘어라운드 Regular"/>
              </a:rPr>
              <a:t>이용자의 편의 위해 배송지를 저장하고 이용할 수 있게 </a:t>
            </a:r>
            <a:r>
              <a:rPr lang="ko-KR" altLang="en-US" sz="1600" err="1">
                <a:latin typeface="나눔스퀘어라운드 Regular"/>
                <a:ea typeface="나눔스퀘어라운드 Regular"/>
              </a:rPr>
              <a:t>만듬</a:t>
            </a:r>
          </a:p>
          <a:p>
            <a:pPr marL="0" indent="0">
              <a:buNone/>
            </a:pPr>
            <a:endParaRPr lang="ko-KR" altLang="en-US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>
                <a:latin typeface="나눔스퀘어라운드 Regular"/>
                <a:ea typeface="나눔스퀘어라운드 Regular"/>
              </a:rPr>
              <a:t>목록을 선택하면 저장된 배송지 정보가 바로 출력되며 데이터가 없는 경우 입력하고 버튼을 누르면 저장됨.</a:t>
            </a:r>
          </a:p>
          <a:p>
            <a:pPr marL="0" indent="0">
              <a:buNone/>
            </a:pPr>
            <a:endParaRPr lang="ko-KR" altLang="en-US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>
                <a:latin typeface="나눔스퀘어라운드 Regular"/>
                <a:ea typeface="나눔스퀘어라운드 Regular"/>
              </a:rPr>
              <a:t>결제 모듈 = </a:t>
            </a:r>
            <a:r>
              <a:rPr lang="ko-KR" altLang="en-US" sz="1600" err="1">
                <a:latin typeface="나눔스퀘어라운드 Regular"/>
                <a:ea typeface="나눔스퀘어라운드 Regular"/>
              </a:rPr>
              <a:t>아임포트</a:t>
            </a:r>
            <a:r>
              <a:rPr lang="ko-KR" altLang="en-US" sz="1600">
                <a:latin typeface="나눔스퀘어라운드 Regular"/>
                <a:ea typeface="나눔스퀘어라운드 Regular"/>
              </a:rPr>
              <a:t> </a:t>
            </a:r>
            <a:r>
              <a:rPr lang="ko-KR" altLang="en-US" sz="1600" err="1">
                <a:latin typeface="나눔스퀘어라운드 Regular"/>
                <a:ea typeface="나눔스퀘어라운드 Regular"/>
              </a:rPr>
              <a:t>포트원</a:t>
            </a:r>
            <a:r>
              <a:rPr lang="ko-KR" altLang="en-US" sz="1600">
                <a:latin typeface="나눔스퀘어라운드 Regular"/>
                <a:ea typeface="나눔스퀘어라운드 Regular"/>
              </a:rPr>
              <a:t> API</a:t>
            </a:r>
            <a:endParaRPr lang="ko-KR" altLang="en-US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A1A2C2E-DA80-3472-D6AE-EA8C7340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39" y="1132375"/>
            <a:ext cx="3838427" cy="3490546"/>
          </a:xfrm>
          <a:prstGeom prst="rect">
            <a:avLst/>
          </a:prstGeom>
        </p:spPr>
      </p:pic>
      <p:pic>
        <p:nvPicPr>
          <p:cNvPr id="8" name="그림 7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C7D3A7B-EA9B-494D-0ADB-B79945FA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5" y="1230648"/>
            <a:ext cx="4837939" cy="3182356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A47BCFE-F91E-39F2-1757-50E21D18D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10" y="1230648"/>
            <a:ext cx="4498885" cy="32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36A3871-CD12-D853-C19F-EB5454193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25"/>
          <a:stretch/>
        </p:blipFill>
        <p:spPr>
          <a:xfrm>
            <a:off x="1721823" y="-4265"/>
            <a:ext cx="6149246" cy="5147765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36C5D0B-46DE-FA06-36A2-48DCD1EC6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75"/>
          <a:stretch/>
        </p:blipFill>
        <p:spPr>
          <a:xfrm>
            <a:off x="1721822" y="41031"/>
            <a:ext cx="6149245" cy="5071069"/>
          </a:xfrm>
          <a:prstGeom prst="rect">
            <a:avLst/>
          </a:prstGeom>
        </p:spPr>
      </p:pic>
      <p:pic>
        <p:nvPicPr>
          <p:cNvPr id="11" name="그림 10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D332B92-7DBB-7BE1-938D-123152299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880" y="0"/>
            <a:ext cx="5332535" cy="5143500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B1F349F-FA68-B6FA-6254-0F0418D41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879" y="0"/>
            <a:ext cx="53325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5229224" y="1132375"/>
            <a:ext cx="3194775" cy="3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US" altLang="ko-KR" sz="1600" err="1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커피를</a:t>
            </a:r>
            <a:r>
              <a:rPr lang="en-US" altLang="ko-KR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600" err="1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자주</a:t>
            </a:r>
            <a:r>
              <a:rPr lang="en-US" altLang="ko-KR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600" err="1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드시는</a:t>
            </a:r>
            <a:r>
              <a:rPr lang="en-US" altLang="ko-KR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600" err="1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고객들을</a:t>
            </a:r>
            <a:r>
              <a:rPr lang="en-US" altLang="ko-KR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600" err="1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위해</a:t>
            </a:r>
            <a:r>
              <a:rPr lang="en-US" altLang="ko-KR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 </a:t>
            </a:r>
            <a:r>
              <a:rPr lang="en-US" altLang="ko-KR" sz="1600" err="1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도입함</a:t>
            </a:r>
            <a:r>
              <a:rPr lang="en-US" altLang="ko-KR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.</a:t>
            </a:r>
          </a:p>
          <a:p>
            <a:pPr marL="0" indent="0">
              <a:buNone/>
            </a:pPr>
            <a:endParaRPr lang="en-US" altLang="ko-KR" sz="1600">
              <a:solidFill>
                <a:srgbClr val="FFFFFF"/>
              </a:solidFill>
              <a:latin typeface="나눔스퀘어라운드 Regular"/>
              <a:ea typeface="나눔스퀘어라운드 Regular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Spring </a:t>
            </a:r>
            <a:r>
              <a:rPr lang="ko-KR" altLang="en-US" sz="1600" err="1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스케쥴러</a:t>
            </a:r>
            <a:r>
              <a:rPr lang="ko-KR" altLang="en-US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 연동</a:t>
            </a:r>
            <a:endParaRPr lang="en-US" altLang="ko-KR" sz="1600">
              <a:solidFill>
                <a:srgbClr val="FFFFFF"/>
              </a:solidFill>
              <a:latin typeface="나눔스퀘어라운드 Regular"/>
              <a:ea typeface="나눔스퀘어라운드 Regula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기간마다 신규 결제 실행되며</a:t>
            </a:r>
            <a:endParaRPr lang="en-US" altLang="ko-KR" sz="1600">
              <a:solidFill>
                <a:srgbClr val="FFFFFF"/>
              </a:solidFill>
              <a:latin typeface="나눔스퀘어라운드 Regular"/>
              <a:ea typeface="나눔스퀘어라운드 Regula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이전 내역까지 조회 가능함</a:t>
            </a:r>
            <a:r>
              <a:rPr lang="en-US" altLang="ko-KR" sz="1600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.</a:t>
            </a:r>
          </a:p>
        </p:txBody>
      </p:sp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대표 기능</a:t>
            </a:r>
            <a:r>
              <a:rPr lang="en-US" altLang="ko-KR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 – </a:t>
            </a: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정기배송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92419FC-3BC7-962D-F360-CF90CED8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2" y="1132375"/>
            <a:ext cx="4889304" cy="3707423"/>
          </a:xfrm>
          <a:prstGeom prst="rect">
            <a:avLst/>
          </a:prstGeom>
        </p:spPr>
      </p:pic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5E3F0309-8E0C-1D4B-B143-6051782E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263" y="0"/>
            <a:ext cx="50467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대표 기능</a:t>
            </a:r>
            <a:r>
              <a:rPr lang="en-US" altLang="ko-KR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 – Q&amp;A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5229224" y="1132375"/>
            <a:ext cx="3194775" cy="3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상품 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Q&amp;A</a:t>
            </a: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나눔</a:t>
            </a:r>
            <a:endParaRPr lang="en-US" altLang="ko-KR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SmartEditor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API </a:t>
            </a: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연동하여 글 작성</a:t>
            </a:r>
            <a:endParaRPr lang="en-US" altLang="ko-KR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상품 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Q&amp;A</a:t>
            </a: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상품 선택하여 질문 작성 가능</a:t>
            </a:r>
            <a:endParaRPr lang="en-US" altLang="ko-KR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7FFC9AA-ADBE-7E64-65F2-AD6650E7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75" y="1418493"/>
            <a:ext cx="4434763" cy="2828192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FBCD6E-23F3-E21F-281D-C0ED03403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29" y="1012200"/>
            <a:ext cx="4740016" cy="36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5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249E7FA-0978-E229-7183-726CD51A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40" y="0"/>
            <a:ext cx="3634919" cy="5143500"/>
          </a:xfrm>
          <a:prstGeom prst="rect">
            <a:avLst/>
          </a:prstGeom>
        </p:spPr>
      </p:pic>
      <p:pic>
        <p:nvPicPr>
          <p:cNvPr id="45" name="그림 4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0444D8F-F801-5019-5094-54EBE414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851" y="0"/>
            <a:ext cx="4138298" cy="5143500"/>
          </a:xfrm>
          <a:prstGeom prst="rect">
            <a:avLst/>
          </a:prstGeom>
        </p:spPr>
      </p:pic>
      <p:pic>
        <p:nvPicPr>
          <p:cNvPr id="47" name="그림 4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6538396-9200-2BBC-F26D-F124EB7C9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83" y="0"/>
            <a:ext cx="3338834" cy="5143500"/>
          </a:xfrm>
          <a:prstGeom prst="rect">
            <a:avLst/>
          </a:prstGeom>
        </p:spPr>
      </p:pic>
      <p:pic>
        <p:nvPicPr>
          <p:cNvPr id="49" name="그림 4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CB8101-032C-15D7-6823-14F36D18C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168" y="0"/>
            <a:ext cx="48616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8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대표 기능</a:t>
            </a:r>
            <a:r>
              <a:rPr lang="en-US" altLang="ko-KR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 – </a:t>
            </a:r>
            <a:r>
              <a:rPr lang="ko-KR" altLang="en-US" b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 관리</a:t>
            </a:r>
            <a:endParaRPr b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5229224" y="1132375"/>
            <a:ext cx="3194775" cy="3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일반</a:t>
            </a:r>
            <a:r>
              <a:rPr lang="en-US" altLang="ko-KR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사업자 회원 관리로 나눔</a:t>
            </a:r>
            <a:endParaRPr lang="en-US" altLang="ko-KR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>
                <a:latin typeface="나눔스퀘어라운드 Regular"/>
                <a:ea typeface="나눔스퀘어라운드 Regular"/>
              </a:rPr>
              <a:t>경고</a:t>
            </a:r>
            <a:r>
              <a:rPr lang="en-US" altLang="ko-KR" sz="1600">
                <a:latin typeface="나눔스퀘어라운드 Regular"/>
                <a:ea typeface="나눔스퀘어라운드 Regular"/>
              </a:rPr>
              <a:t>, </a:t>
            </a:r>
            <a:r>
              <a:rPr lang="ko-KR" altLang="en-US" sz="1600">
                <a:latin typeface="나눔스퀘어라운드 Regular"/>
                <a:ea typeface="나눔스퀘어라운드 Regular"/>
              </a:rPr>
              <a:t>정지</a:t>
            </a:r>
            <a:r>
              <a:rPr lang="en-US" altLang="ko-KR" sz="1600">
                <a:latin typeface="나눔스퀘어라운드 Regular"/>
                <a:ea typeface="나눔스퀘어라운드 Regular"/>
              </a:rPr>
              <a:t>, </a:t>
            </a:r>
            <a:r>
              <a:rPr lang="ko-KR" altLang="en-US" sz="1600">
                <a:latin typeface="나눔스퀘어라운드 Regular"/>
                <a:ea typeface="나눔스퀘어라운드 Regular"/>
              </a:rPr>
              <a:t>정지해제 기능 추가하여 불량 이용자 처리할 수 있도록 함.</a:t>
            </a:r>
            <a:endParaRPr lang="ko-KR" altLang="en-US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>
                <a:latin typeface="나눔스퀘어라운드 Regular"/>
                <a:ea typeface="나눔스퀘어라운드 Regular"/>
              </a:rPr>
              <a:t>사업자 회원의 경우 증명서 제출 후 가입 승인</a:t>
            </a:r>
            <a:r>
              <a:rPr lang="en-US" altLang="ko-KR" sz="1600">
                <a:latin typeface="나눔스퀘어라운드 Regular"/>
                <a:ea typeface="나눔스퀘어라운드 Regular"/>
              </a:rPr>
              <a:t> </a:t>
            </a:r>
            <a:r>
              <a:rPr lang="ko-KR" altLang="en-US" sz="1600">
                <a:latin typeface="나눔스퀘어라운드 Regular"/>
                <a:ea typeface="나눔스퀘어라운드 Regular"/>
              </a:rPr>
              <a:t>처리 가능</a:t>
            </a:r>
            <a:endParaRPr lang="en-US" altLang="ko-KR" sz="1600">
              <a:latin typeface="나눔스퀘어라운드 Regular"/>
              <a:ea typeface="나눔스퀘어라운드 Regular"/>
            </a:endParaRPr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F33F607-DB7E-A49E-F5DE-D40815F25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" b="39837"/>
          <a:stretch/>
        </p:blipFill>
        <p:spPr>
          <a:xfrm>
            <a:off x="270797" y="1924070"/>
            <a:ext cx="4665469" cy="1709863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4B9B4B4-4D8B-5893-92E0-E248AE61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24" y="1314416"/>
            <a:ext cx="5000018" cy="32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6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3ACC3C8-593F-BD73-6E51-96B71747E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2" y="0"/>
            <a:ext cx="8115696" cy="514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7E8B9E-0008-162D-A928-78B82BDB9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45" y="0"/>
            <a:ext cx="6590109" cy="5143500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9C9A1B7-3815-F2A4-9CDA-950C37C92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248" y="0"/>
            <a:ext cx="44015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ko-KR" altLang="en-US" dirty="0">
                <a:latin typeface="나눔스퀘어라운드 Bold"/>
                <a:ea typeface="나눔스퀘어라운드 Bold"/>
              </a:rPr>
              <a:t>기능 시연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9295124"/>
      </p:ext>
    </p:extLst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-US" altLang="ko-KR" dirty="0" err="1">
                <a:latin typeface="나눔스퀘어라운드 Regular"/>
                <a:ea typeface="나눔스퀘어라운드 Bold"/>
              </a:rPr>
              <a:t>FeedBack</a:t>
            </a:r>
            <a:endParaRPr lang="en-US" altLang="ko-KR" dirty="0" err="1">
              <a:latin typeface="나눔스퀘어라운드 Regular"/>
              <a:ea typeface="나눔스퀘어라운드 Bold" panose="020B0600000101010101" pitchFamily="50" charset="-127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707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javachip0703@gmail.com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Copyright © </a:t>
            </a:r>
            <a:r>
              <a:rPr lang="en-US" altLang="ko-KR" err="1"/>
              <a:t>JavaChip</a:t>
            </a:r>
            <a:r>
              <a:rPr lang="en-US" altLang="ko-KR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All rights reserved.</a:t>
            </a:r>
            <a:endParaRPr lang="ko-KR" alt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52"/>
          <p:cNvGrpSpPr/>
          <p:nvPr/>
        </p:nvGrpSpPr>
        <p:grpSpPr>
          <a:xfrm>
            <a:off x="4038098" y="2926312"/>
            <a:ext cx="1067804" cy="303978"/>
            <a:chOff x="3994909" y="3002511"/>
            <a:chExt cx="1067804" cy="303978"/>
          </a:xfrm>
        </p:grpSpPr>
        <p:grpSp>
          <p:nvGrpSpPr>
            <p:cNvPr id="901" name="Google Shape;901;p52"/>
            <p:cNvGrpSpPr/>
            <p:nvPr/>
          </p:nvGrpSpPr>
          <p:grpSpPr>
            <a:xfrm>
              <a:off x="4376840" y="3002511"/>
              <a:ext cx="303942" cy="303665"/>
              <a:chOff x="3314751" y="3817356"/>
              <a:chExt cx="356865" cy="356498"/>
            </a:xfrm>
          </p:grpSpPr>
          <p:sp>
            <p:nvSpPr>
              <p:cNvPr id="902" name="Google Shape;902;p52"/>
              <p:cNvSpPr/>
              <p:nvPr/>
            </p:nvSpPr>
            <p:spPr>
              <a:xfrm>
                <a:off x="3314751" y="3817356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2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2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2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906;p52"/>
            <p:cNvGrpSpPr/>
            <p:nvPr/>
          </p:nvGrpSpPr>
          <p:grpSpPr>
            <a:xfrm>
              <a:off x="4758771" y="3002512"/>
              <a:ext cx="303942" cy="303665"/>
              <a:chOff x="3763184" y="3817357"/>
              <a:chExt cx="356865" cy="356498"/>
            </a:xfrm>
          </p:grpSpPr>
          <p:sp>
            <p:nvSpPr>
              <p:cNvPr id="907" name="Google Shape;907;p52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2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2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2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52"/>
            <p:cNvGrpSpPr/>
            <p:nvPr/>
          </p:nvGrpSpPr>
          <p:grpSpPr>
            <a:xfrm>
              <a:off x="3994909" y="3002512"/>
              <a:ext cx="303942" cy="303977"/>
              <a:chOff x="2866317" y="3817357"/>
              <a:chExt cx="356865" cy="356865"/>
            </a:xfrm>
          </p:grpSpPr>
          <p:sp>
            <p:nvSpPr>
              <p:cNvPr id="912" name="Google Shape;912;p52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2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그림 8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9D1C1117-A63E-8BD5-0277-0319703FC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91" y="4476073"/>
            <a:ext cx="1041218" cy="553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 소개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26" y="349835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정도현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조장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최종훈</a:t>
            </a:r>
            <a:r>
              <a:rPr lang="en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설계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관리자 페이지 파트 개발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우종원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 설계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주문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마이페이지 파트 개발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윤정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 설계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고객센터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게시판 파트 개발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36" y="320152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08" y="349835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356" y="379607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디자인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설계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 파트 개발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1489597" y="3357804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4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424" name="Google Shape;424;p34"/>
            <p:cNvSpPr/>
            <p:nvPr/>
          </p:nvSpPr>
          <p:spPr>
            <a:xfrm>
              <a:off x="-1581150" y="1758225"/>
              <a:ext cx="107025" cy="66650"/>
            </a:xfrm>
            <a:custGeom>
              <a:avLst/>
              <a:gdLst/>
              <a:ahLst/>
              <a:cxnLst/>
              <a:rect l="l" t="t" r="r" b="b"/>
              <a:pathLst>
                <a:path w="4281" h="2666" extrusionOk="0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303525" y="1480925"/>
              <a:ext cx="86875" cy="87275"/>
            </a:xfrm>
            <a:custGeom>
              <a:avLst/>
              <a:gdLst/>
              <a:ahLst/>
              <a:cxnLst/>
              <a:rect l="l" t="t" r="r" b="b"/>
              <a:pathLst>
                <a:path w="3475" h="3491" extrusionOk="0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1611775" y="1332800"/>
              <a:ext cx="291975" cy="424600"/>
            </a:xfrm>
            <a:custGeom>
              <a:avLst/>
              <a:gdLst/>
              <a:ahLst/>
              <a:cxnLst/>
              <a:rect l="l" t="t" r="r" b="b"/>
              <a:pathLst>
                <a:path w="11679" h="16984" extrusionOk="0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1466375" y="1586775"/>
              <a:ext cx="323775" cy="214850"/>
            </a:xfrm>
            <a:custGeom>
              <a:avLst/>
              <a:gdLst/>
              <a:ahLst/>
              <a:cxnLst/>
              <a:rect l="l" t="t" r="r" b="b"/>
              <a:pathLst>
                <a:path w="12951" h="8594" extrusionOk="0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커피잔, 테이블웨어, 서브웨어, 머그잔이(가) 표시된 사진&#10;&#10;자동 생성된 설명">
            <a:extLst>
              <a:ext uri="{FF2B5EF4-FFF2-40B4-BE49-F238E27FC236}">
                <a16:creationId xmlns:a16="http://schemas.microsoft.com/office/drawing/2014/main" id="{88EA7D4F-5E9A-0E59-1017-6E3C6470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04" y="2043114"/>
            <a:ext cx="4135718" cy="2575950"/>
          </a:xfrm>
          <a:prstGeom prst="rect">
            <a:avLst/>
          </a:prstGeom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754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온라인 커피숍</a:t>
            </a:r>
            <a:endParaRPr lang="en-US" altLang="ko-KR"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endParaRPr lang="ko-KR" altLang="en-US" sz="1400">
              <a:latin typeface="나눔스퀘어라운드 Regular"/>
              <a:ea typeface="나눔스퀘어라운드 Regular"/>
            </a:endParaRPr>
          </a:p>
          <a:p>
            <a:pPr marL="0" indent="0">
              <a:buNone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코로나 이후 인터넷 쇼핑몰 시장의 성장</a:t>
            </a:r>
          </a:p>
          <a:p>
            <a:pPr marL="0" indent="0">
              <a:buNone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0" indent="0">
              <a:buNone/>
            </a:pPr>
            <a:r>
              <a:rPr lang="en-US" altLang="ko-KR" sz="1400" err="1">
                <a:latin typeface="나눔스퀘어라운드 Regular"/>
                <a:ea typeface="나눔스퀘어라운드 Regular"/>
              </a:rPr>
              <a:t>카페라는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익숙한 업종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,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커피를 선호하는 사람들이 많음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0" indent="0">
              <a:buNone/>
            </a:pPr>
            <a:endParaRPr lang="en-US" altLang="ko-KR" sz="1400">
              <a:latin typeface="나눔스퀘어라운드 Regular"/>
              <a:ea typeface="나눔스퀘어라운드 Regular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>
                <a:latin typeface="나눔스퀘어라운드 Regular"/>
                <a:ea typeface="나눔스퀘어라운드 Regular"/>
              </a:rPr>
              <a:t>‘</a:t>
            </a:r>
            <a:r>
              <a:rPr lang="ko-KR" altLang="en-US" sz="1400" err="1">
                <a:latin typeface="나눔스퀘어라운드 Regular"/>
                <a:ea typeface="나눔스퀘어라운드 Regular"/>
              </a:rPr>
              <a:t>홈카페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’ </a:t>
            </a:r>
            <a:r>
              <a:rPr lang="ko-KR" altLang="en-US" sz="1400">
                <a:latin typeface="나눔스퀘어라운드 Regular"/>
                <a:ea typeface="나눔스퀘어라운드 Regular"/>
              </a:rPr>
              <a:t>문화 즐기는 인원 증가로 인한 수요 충족 위해 개발</a:t>
            </a:r>
            <a:r>
              <a:rPr lang="en-US" altLang="ko-KR" sz="1400">
                <a:latin typeface="나눔스퀘어라운드 Regular"/>
                <a:ea typeface="나눔스퀘어라운드 Regular"/>
              </a:rPr>
              <a:t>.</a:t>
            </a:r>
            <a:endParaRPr 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400">
                <a:latin typeface="나눔스퀘어라운드 Regular"/>
                <a:ea typeface="나눔스퀘어라운드 Regular"/>
              </a:rPr>
              <a:t>정기배송 및 카페 사업자를 위한 도매 판매도 지원</a:t>
            </a:r>
            <a:endParaRPr lang="en-US" altLang="ko-KR" sz="1400">
              <a:latin typeface="나눔스퀘어라운드 Regular"/>
              <a:ea typeface="나눔스퀘어라운드 Regular"/>
            </a:endParaRPr>
          </a:p>
        </p:txBody>
      </p:sp>
      <p:pic>
        <p:nvPicPr>
          <p:cNvPr id="10" name="그림 9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AA3C2690-7929-C08A-241D-5E6DA66A1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99" y="515611"/>
            <a:ext cx="237205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00" y="342743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4" name="Google Shape;694;p46"/>
          <p:cNvSpPr txBox="1">
            <a:spLocks noGrp="1"/>
          </p:cNvSpPr>
          <p:nvPr>
            <p:ph type="subTitle" idx="4294967295"/>
          </p:nvPr>
        </p:nvSpPr>
        <p:spPr>
          <a:xfrm flipH="1">
            <a:off x="870575" y="2926050"/>
            <a:ext cx="2435700" cy="442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자바 기반</a:t>
            </a:r>
            <a:br>
              <a:rPr lang="en-US" altLang="ko-KR" sz="16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6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MAVEN </a:t>
            </a:r>
            <a:r>
              <a:rPr lang="ko-KR" altLang="en-US" sz="16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</a:t>
            </a:r>
            <a:endParaRPr sz="160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911613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JSP</a:t>
            </a:r>
            <a:endParaRPr sz="2200">
              <a:solidFill>
                <a:schemeClr val="dk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00" y="1197988"/>
            <a:ext cx="2698800" cy="273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웹페이지</a:t>
            </a: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97" name="Google Shape;697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2610900"/>
            <a:ext cx="26976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CSS</a:t>
            </a:r>
            <a:endParaRPr sz="2200">
              <a:solidFill>
                <a:schemeClr val="dk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8" name="Google Shape;698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2895499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부트스트랩 혼용</a:t>
            </a: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99" name="Google Shape;699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39551" y="3492607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JAVASCRIPT</a:t>
            </a:r>
            <a:endParaRPr sz="2200">
              <a:solidFill>
                <a:schemeClr val="dk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3777207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JS, </a:t>
            </a:r>
            <a:r>
              <a:rPr lang="en-US" sz="14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JQuery</a:t>
            </a:r>
            <a:r>
              <a:rPr 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AJAX, API</a:t>
            </a: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5" y="4331418"/>
            <a:ext cx="26976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MYSQL</a:t>
            </a:r>
            <a:endParaRPr sz="2200">
              <a:solidFill>
                <a:schemeClr val="dk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4616017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Mybatis</a:t>
            </a:r>
            <a:r>
              <a:rPr 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연동</a:t>
            </a: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04" name="Google Shape;704;p46"/>
          <p:cNvSpPr txBox="1">
            <a:spLocks noGrp="1"/>
          </p:cNvSpPr>
          <p:nvPr>
            <p:ph type="ctrTitle" idx="4294967295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</a:t>
            </a:r>
            <a:endParaRPr sz="300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>
            <a:cxnSpLocks/>
          </p:cNvCxnSpPr>
          <p:nvPr/>
        </p:nvCxnSpPr>
        <p:spPr>
          <a:xfrm flipV="1">
            <a:off x="3351874" y="1136276"/>
            <a:ext cx="1879500" cy="17611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>
            <a:cxnSpLocks/>
          </p:cNvCxnSpPr>
          <p:nvPr/>
        </p:nvCxnSpPr>
        <p:spPr>
          <a:xfrm flipV="1">
            <a:off x="3351874" y="2897454"/>
            <a:ext cx="1879500" cy="2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>
            <a:cxnSpLocks/>
          </p:cNvCxnSpPr>
          <p:nvPr/>
        </p:nvCxnSpPr>
        <p:spPr>
          <a:xfrm>
            <a:off x="3351874" y="2897475"/>
            <a:ext cx="1879500" cy="87480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>
            <a:cxnSpLocks/>
          </p:cNvCxnSpPr>
          <p:nvPr/>
        </p:nvCxnSpPr>
        <p:spPr>
          <a:xfrm>
            <a:off x="3351874" y="2897513"/>
            <a:ext cx="1879500" cy="170810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26" name="Picture 2" descr="Spring Boot">
            <a:extLst>
              <a:ext uri="{FF2B5EF4-FFF2-40B4-BE49-F238E27FC236}">
                <a16:creationId xmlns:a16="http://schemas.microsoft.com/office/drawing/2014/main" id="{20187147-036B-9018-31C1-2CFB77D0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9" y="2506704"/>
            <a:ext cx="865205" cy="77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oogle Shape;714;p46">
            <a:extLst>
              <a:ext uri="{FF2B5EF4-FFF2-40B4-BE49-F238E27FC236}">
                <a16:creationId xmlns:a16="http://schemas.microsoft.com/office/drawing/2014/main" id="{A5AA158F-BEF2-DB0C-4047-648193C8411C}"/>
              </a:ext>
            </a:extLst>
          </p:cNvPr>
          <p:cNvCxnSpPr>
            <a:cxnSpLocks/>
          </p:cNvCxnSpPr>
          <p:nvPr/>
        </p:nvCxnSpPr>
        <p:spPr>
          <a:xfrm flipV="1">
            <a:off x="3351874" y="1979388"/>
            <a:ext cx="1879500" cy="9180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695;p46">
            <a:extLst>
              <a:ext uri="{FF2B5EF4-FFF2-40B4-BE49-F238E27FC236}">
                <a16:creationId xmlns:a16="http://schemas.microsoft.com/office/drawing/2014/main" id="{1DADD0CC-6463-79BC-CBCC-238423571077}"/>
              </a:ext>
            </a:extLst>
          </p:cNvPr>
          <p:cNvSpPr txBox="1">
            <a:spLocks/>
          </p:cNvSpPr>
          <p:nvPr/>
        </p:nvSpPr>
        <p:spPr>
          <a:xfrm flipH="1">
            <a:off x="5340600" y="1730392"/>
            <a:ext cx="26976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</a:t>
            </a:r>
          </a:p>
        </p:txBody>
      </p:sp>
      <p:sp>
        <p:nvSpPr>
          <p:cNvPr id="14" name="Google Shape;696;p46">
            <a:extLst>
              <a:ext uri="{FF2B5EF4-FFF2-40B4-BE49-F238E27FC236}">
                <a16:creationId xmlns:a16="http://schemas.microsoft.com/office/drawing/2014/main" id="{AD3DE2D8-5FE4-8E27-BC1F-91682C43C7F6}"/>
              </a:ext>
            </a:extLst>
          </p:cNvPr>
          <p:cNvSpPr txBox="1">
            <a:spLocks/>
          </p:cNvSpPr>
          <p:nvPr/>
        </p:nvSpPr>
        <p:spPr>
          <a:xfrm flipH="1">
            <a:off x="5339399" y="2016767"/>
            <a:ext cx="2930541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8, 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컨트롤러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DAO, VO</a:t>
            </a:r>
            <a:endParaRPr lang="en-US"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00" y="342743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790029" y="911613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JSP</a:t>
            </a:r>
            <a:endParaRPr sz="2200">
              <a:solidFill>
                <a:schemeClr val="dk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788829" y="1197988"/>
            <a:ext cx="2698800" cy="273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웹페이지</a:t>
            </a: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97" name="Google Shape;697;p46"/>
          <p:cNvSpPr txBox="1">
            <a:spLocks noGrp="1"/>
          </p:cNvSpPr>
          <p:nvPr>
            <p:ph type="ctrTitle" idx="4294967295"/>
          </p:nvPr>
        </p:nvSpPr>
        <p:spPr>
          <a:xfrm flipH="1">
            <a:off x="790029" y="2610900"/>
            <a:ext cx="26976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CSS</a:t>
            </a:r>
            <a:endParaRPr sz="2200">
              <a:solidFill>
                <a:schemeClr val="dk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98" name="Google Shape;698;p46"/>
          <p:cNvSpPr txBox="1">
            <a:spLocks noGrp="1"/>
          </p:cNvSpPr>
          <p:nvPr>
            <p:ph type="subTitle" idx="4294967295"/>
          </p:nvPr>
        </p:nvSpPr>
        <p:spPr>
          <a:xfrm flipH="1">
            <a:off x="788904" y="2895499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부트스트랩 혼용</a:t>
            </a: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99" name="Google Shape;699;p46"/>
          <p:cNvSpPr txBox="1">
            <a:spLocks noGrp="1"/>
          </p:cNvSpPr>
          <p:nvPr>
            <p:ph type="ctrTitle" idx="4294967295"/>
          </p:nvPr>
        </p:nvSpPr>
        <p:spPr>
          <a:xfrm flipH="1">
            <a:off x="788980" y="3492607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JAVASCRIPT</a:t>
            </a:r>
            <a:endParaRPr sz="2200">
              <a:solidFill>
                <a:schemeClr val="dk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788904" y="3777207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JS, </a:t>
            </a:r>
            <a:r>
              <a:rPr lang="en-US" sz="14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JQuery</a:t>
            </a:r>
            <a:r>
              <a:rPr 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AJAX, API</a:t>
            </a: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790104" y="4331418"/>
            <a:ext cx="26976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MYSQL</a:t>
            </a:r>
            <a:endParaRPr sz="2200">
              <a:solidFill>
                <a:schemeClr val="dk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788904" y="4616017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Mybatis</a:t>
            </a:r>
            <a:r>
              <a:rPr 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연동</a:t>
            </a: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Google Shape;695;p46">
            <a:extLst>
              <a:ext uri="{FF2B5EF4-FFF2-40B4-BE49-F238E27FC236}">
                <a16:creationId xmlns:a16="http://schemas.microsoft.com/office/drawing/2014/main" id="{1DADD0CC-6463-79BC-CBCC-238423571077}"/>
              </a:ext>
            </a:extLst>
          </p:cNvPr>
          <p:cNvSpPr txBox="1">
            <a:spLocks/>
          </p:cNvSpPr>
          <p:nvPr/>
        </p:nvSpPr>
        <p:spPr>
          <a:xfrm flipH="1">
            <a:off x="790029" y="1730392"/>
            <a:ext cx="26976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</a:t>
            </a:r>
          </a:p>
        </p:txBody>
      </p:sp>
      <p:sp>
        <p:nvSpPr>
          <p:cNvPr id="14" name="Google Shape;696;p46">
            <a:extLst>
              <a:ext uri="{FF2B5EF4-FFF2-40B4-BE49-F238E27FC236}">
                <a16:creationId xmlns:a16="http://schemas.microsoft.com/office/drawing/2014/main" id="{AD3DE2D8-5FE4-8E27-BC1F-91682C43C7F6}"/>
              </a:ext>
            </a:extLst>
          </p:cNvPr>
          <p:cNvSpPr txBox="1">
            <a:spLocks/>
          </p:cNvSpPr>
          <p:nvPr/>
        </p:nvSpPr>
        <p:spPr>
          <a:xfrm flipH="1">
            <a:off x="788828" y="2016767"/>
            <a:ext cx="2930541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JAVA 8, 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컨트롤러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</a:t>
            </a:r>
            <a:r>
              <a:rPr lang="en-US" altLang="ko-KR" sz="1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DAO, VO</a:t>
            </a:r>
            <a:endParaRPr lang="en-US"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5" name="Google Shape;714;p46">
            <a:extLst>
              <a:ext uri="{FF2B5EF4-FFF2-40B4-BE49-F238E27FC236}">
                <a16:creationId xmlns:a16="http://schemas.microsoft.com/office/drawing/2014/main" id="{A9A41AF6-741F-B85A-4893-A2540D6082AF}"/>
              </a:ext>
            </a:extLst>
          </p:cNvPr>
          <p:cNvCxnSpPr>
            <a:cxnSpLocks/>
          </p:cNvCxnSpPr>
          <p:nvPr/>
        </p:nvCxnSpPr>
        <p:spPr>
          <a:xfrm flipV="1">
            <a:off x="-1177266" y="1136276"/>
            <a:ext cx="1879500" cy="176119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" name="Google Shape;715;p46">
            <a:extLst>
              <a:ext uri="{FF2B5EF4-FFF2-40B4-BE49-F238E27FC236}">
                <a16:creationId xmlns:a16="http://schemas.microsoft.com/office/drawing/2014/main" id="{AA9A577B-8153-B4E9-977E-172F8A8695FF}"/>
              </a:ext>
            </a:extLst>
          </p:cNvPr>
          <p:cNvCxnSpPr>
            <a:cxnSpLocks/>
          </p:cNvCxnSpPr>
          <p:nvPr/>
        </p:nvCxnSpPr>
        <p:spPr>
          <a:xfrm flipV="1">
            <a:off x="-1177266" y="2897454"/>
            <a:ext cx="1879500" cy="2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716;p46">
            <a:extLst>
              <a:ext uri="{FF2B5EF4-FFF2-40B4-BE49-F238E27FC236}">
                <a16:creationId xmlns:a16="http://schemas.microsoft.com/office/drawing/2014/main" id="{AB08A9B6-320A-474E-60E6-5C0D5D18B98C}"/>
              </a:ext>
            </a:extLst>
          </p:cNvPr>
          <p:cNvCxnSpPr>
            <a:cxnSpLocks/>
          </p:cNvCxnSpPr>
          <p:nvPr/>
        </p:nvCxnSpPr>
        <p:spPr>
          <a:xfrm>
            <a:off x="-1177266" y="2897475"/>
            <a:ext cx="1879500" cy="87480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717;p46">
            <a:extLst>
              <a:ext uri="{FF2B5EF4-FFF2-40B4-BE49-F238E27FC236}">
                <a16:creationId xmlns:a16="http://schemas.microsoft.com/office/drawing/2014/main" id="{23227965-270C-118A-0A2C-E2742DC7F762}"/>
              </a:ext>
            </a:extLst>
          </p:cNvPr>
          <p:cNvCxnSpPr>
            <a:cxnSpLocks/>
          </p:cNvCxnSpPr>
          <p:nvPr/>
        </p:nvCxnSpPr>
        <p:spPr>
          <a:xfrm>
            <a:off x="-1177266" y="2897513"/>
            <a:ext cx="1879500" cy="170810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714;p46">
            <a:extLst>
              <a:ext uri="{FF2B5EF4-FFF2-40B4-BE49-F238E27FC236}">
                <a16:creationId xmlns:a16="http://schemas.microsoft.com/office/drawing/2014/main" id="{A6DD7BC8-ACA1-9505-E5F9-18887A0438FF}"/>
              </a:ext>
            </a:extLst>
          </p:cNvPr>
          <p:cNvCxnSpPr>
            <a:cxnSpLocks/>
          </p:cNvCxnSpPr>
          <p:nvPr/>
        </p:nvCxnSpPr>
        <p:spPr>
          <a:xfrm flipV="1">
            <a:off x="-1177266" y="1979388"/>
            <a:ext cx="1879500" cy="9180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1" name="Picture 2" descr="Eclipse 아이콘 에 Dark Minimalist">
            <a:extLst>
              <a:ext uri="{FF2B5EF4-FFF2-40B4-BE49-F238E27FC236}">
                <a16:creationId xmlns:a16="http://schemas.microsoft.com/office/drawing/2014/main" id="{522E8A6D-A23C-883D-A457-5B88F96C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453" y="1825717"/>
            <a:ext cx="937835" cy="93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D1C4379-A02A-0C0A-42C2-79B3C67D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352" y="1819472"/>
            <a:ext cx="982578" cy="9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ysql, workbench Icon in Papirus Apps">
            <a:extLst>
              <a:ext uri="{FF2B5EF4-FFF2-40B4-BE49-F238E27FC236}">
                <a16:creationId xmlns:a16="http://schemas.microsoft.com/office/drawing/2014/main" id="{27E13C73-4BAD-9180-FFE0-A0DE8131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30" y="3251604"/>
            <a:ext cx="1005479" cy="100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Microsoft Azure Marketplace">
            <a:extLst>
              <a:ext uri="{FF2B5EF4-FFF2-40B4-BE49-F238E27FC236}">
                <a16:creationId xmlns:a16="http://schemas.microsoft.com/office/drawing/2014/main" id="{20141346-372B-10CC-265E-842F079E2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352" y="3256384"/>
            <a:ext cx="1144977" cy="114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고양이, 클립아트, 실루엣, 창의성이(가) 표시된 사진&#10;&#10;자동 생성된 설명">
            <a:extLst>
              <a:ext uri="{FF2B5EF4-FFF2-40B4-BE49-F238E27FC236}">
                <a16:creationId xmlns:a16="http://schemas.microsoft.com/office/drawing/2014/main" id="{97C47954-4BDB-027F-2043-DBA967537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247" y="3335926"/>
            <a:ext cx="972498" cy="972498"/>
          </a:xfrm>
          <a:prstGeom prst="rect">
            <a:avLst/>
          </a:prstGeom>
        </p:spPr>
      </p:pic>
      <p:sp>
        <p:nvSpPr>
          <p:cNvPr id="18" name="Google Shape;695;p46">
            <a:extLst>
              <a:ext uri="{FF2B5EF4-FFF2-40B4-BE49-F238E27FC236}">
                <a16:creationId xmlns:a16="http://schemas.microsoft.com/office/drawing/2014/main" id="{C12A5EF5-828D-F96A-96E3-D3F9FA6DCD77}"/>
              </a:ext>
            </a:extLst>
          </p:cNvPr>
          <p:cNvSpPr txBox="1">
            <a:spLocks/>
          </p:cNvSpPr>
          <p:nvPr/>
        </p:nvSpPr>
        <p:spPr>
          <a:xfrm flipH="1">
            <a:off x="5340270" y="1217623"/>
            <a:ext cx="26976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2200">
                <a:solidFill>
                  <a:schemeClr val="dk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사용한 개발 툴</a:t>
            </a:r>
            <a:endParaRPr lang="en-US" sz="2200">
              <a:solidFill>
                <a:schemeClr val="dk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Google Shape;696;p46">
            <a:extLst>
              <a:ext uri="{FF2B5EF4-FFF2-40B4-BE49-F238E27FC236}">
                <a16:creationId xmlns:a16="http://schemas.microsoft.com/office/drawing/2014/main" id="{2EE950C6-14BF-860C-35D5-617AE42DF156}"/>
              </a:ext>
            </a:extLst>
          </p:cNvPr>
          <p:cNvSpPr txBox="1">
            <a:spLocks/>
          </p:cNvSpPr>
          <p:nvPr/>
        </p:nvSpPr>
        <p:spPr>
          <a:xfrm flipH="1">
            <a:off x="4823885" y="2789550"/>
            <a:ext cx="1005477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Eclipse</a:t>
            </a:r>
          </a:p>
          <a:p>
            <a:pPr marL="0" indent="0" algn="ctr">
              <a:buFont typeface="Anaheim"/>
              <a:buNone/>
            </a:pPr>
            <a:r>
              <a:rPr lang="en-US" sz="1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(STS </a:t>
            </a:r>
            <a:r>
              <a:rPr lang="ko-KR" altLang="en-US" sz="1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연동</a:t>
            </a:r>
            <a:r>
              <a:rPr lang="en-US" sz="1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sp>
        <p:nvSpPr>
          <p:cNvPr id="20" name="Google Shape;696;p46">
            <a:extLst>
              <a:ext uri="{FF2B5EF4-FFF2-40B4-BE49-F238E27FC236}">
                <a16:creationId xmlns:a16="http://schemas.microsoft.com/office/drawing/2014/main" id="{35480ED3-8A6B-0B25-D861-2B2CED4D82BB}"/>
              </a:ext>
            </a:extLst>
          </p:cNvPr>
          <p:cNvSpPr txBox="1">
            <a:spLocks/>
          </p:cNvSpPr>
          <p:nvPr/>
        </p:nvSpPr>
        <p:spPr>
          <a:xfrm flipH="1">
            <a:off x="6471617" y="2844844"/>
            <a:ext cx="766445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2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VSCode</a:t>
            </a:r>
            <a:endParaRPr lang="en-US" sz="1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Google Shape;696;p46">
            <a:extLst>
              <a:ext uri="{FF2B5EF4-FFF2-40B4-BE49-F238E27FC236}">
                <a16:creationId xmlns:a16="http://schemas.microsoft.com/office/drawing/2014/main" id="{EEA6532B-2B59-9FF8-A88D-0CCE32211613}"/>
              </a:ext>
            </a:extLst>
          </p:cNvPr>
          <p:cNvSpPr txBox="1">
            <a:spLocks/>
          </p:cNvSpPr>
          <p:nvPr/>
        </p:nvSpPr>
        <p:spPr>
          <a:xfrm flipH="1">
            <a:off x="4627043" y="4284629"/>
            <a:ext cx="1393995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MySQL Workbench</a:t>
            </a:r>
          </a:p>
        </p:txBody>
      </p:sp>
      <p:sp>
        <p:nvSpPr>
          <p:cNvPr id="22" name="Google Shape;696;p46">
            <a:extLst>
              <a:ext uri="{FF2B5EF4-FFF2-40B4-BE49-F238E27FC236}">
                <a16:creationId xmlns:a16="http://schemas.microsoft.com/office/drawing/2014/main" id="{0A55B20D-79D6-FABC-B059-E5480BA133D3}"/>
              </a:ext>
            </a:extLst>
          </p:cNvPr>
          <p:cNvSpPr txBox="1">
            <a:spLocks/>
          </p:cNvSpPr>
          <p:nvPr/>
        </p:nvSpPr>
        <p:spPr>
          <a:xfrm flipH="1">
            <a:off x="6157841" y="4399128"/>
            <a:ext cx="1393995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2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SQLGate</a:t>
            </a:r>
            <a:endParaRPr lang="en-US" sz="1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Google Shape;696;p46">
            <a:extLst>
              <a:ext uri="{FF2B5EF4-FFF2-40B4-BE49-F238E27FC236}">
                <a16:creationId xmlns:a16="http://schemas.microsoft.com/office/drawing/2014/main" id="{33BBAF1F-A2A8-47D4-65CA-5AFF131C6AA7}"/>
              </a:ext>
            </a:extLst>
          </p:cNvPr>
          <p:cNvSpPr txBox="1">
            <a:spLocks/>
          </p:cNvSpPr>
          <p:nvPr/>
        </p:nvSpPr>
        <p:spPr>
          <a:xfrm flipH="1">
            <a:off x="7562499" y="4421129"/>
            <a:ext cx="1393995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2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GitHub</a:t>
            </a:r>
          </a:p>
        </p:txBody>
      </p:sp>
      <p:sp>
        <p:nvSpPr>
          <p:cNvPr id="24" name="Google Shape;692;p46">
            <a:extLst>
              <a:ext uri="{FF2B5EF4-FFF2-40B4-BE49-F238E27FC236}">
                <a16:creationId xmlns:a16="http://schemas.microsoft.com/office/drawing/2014/main" id="{E5EB9558-ECEA-EFF9-D0E9-AB56475E53FC}"/>
              </a:ext>
            </a:extLst>
          </p:cNvPr>
          <p:cNvSpPr/>
          <p:nvPr/>
        </p:nvSpPr>
        <p:spPr>
          <a:xfrm>
            <a:off x="-4243892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94;p46">
            <a:extLst>
              <a:ext uri="{FF2B5EF4-FFF2-40B4-BE49-F238E27FC236}">
                <a16:creationId xmlns:a16="http://schemas.microsoft.com/office/drawing/2014/main" id="{B3EECB78-6F26-9D45-B22B-AD4C31BDD35E}"/>
              </a:ext>
            </a:extLst>
          </p:cNvPr>
          <p:cNvSpPr txBox="1">
            <a:spLocks/>
          </p:cNvSpPr>
          <p:nvPr/>
        </p:nvSpPr>
        <p:spPr>
          <a:xfrm flipH="1">
            <a:off x="-3373317" y="2926050"/>
            <a:ext cx="24357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>
              <a:spcAft>
                <a:spcPts val="1600"/>
              </a:spcAft>
              <a:buFont typeface="Anaheim"/>
              <a:buNone/>
            </a:pPr>
            <a:r>
              <a:rPr lang="ko-KR" altLang="en-US" sz="16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자바 기반</a:t>
            </a:r>
            <a:br>
              <a:rPr lang="ko-KR" altLang="en-US" sz="16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6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MAVEN </a:t>
            </a:r>
            <a:r>
              <a:rPr lang="ko-KR" altLang="en-US" sz="160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</a:t>
            </a:r>
          </a:p>
        </p:txBody>
      </p:sp>
      <p:sp>
        <p:nvSpPr>
          <p:cNvPr id="26" name="Google Shape;704;p46">
            <a:extLst>
              <a:ext uri="{FF2B5EF4-FFF2-40B4-BE49-F238E27FC236}">
                <a16:creationId xmlns:a16="http://schemas.microsoft.com/office/drawing/2014/main" id="{72C199C2-9E7E-308A-CE3E-C1A5B0209C9B}"/>
              </a:ext>
            </a:extLst>
          </p:cNvPr>
          <p:cNvSpPr txBox="1">
            <a:spLocks/>
          </p:cNvSpPr>
          <p:nvPr/>
        </p:nvSpPr>
        <p:spPr>
          <a:xfrm flipH="1">
            <a:off x="-3373342" y="2465100"/>
            <a:ext cx="2435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</a:t>
            </a:r>
          </a:p>
        </p:txBody>
      </p:sp>
      <p:sp>
        <p:nvSpPr>
          <p:cNvPr id="27" name="Google Shape;705;p46">
            <a:extLst>
              <a:ext uri="{FF2B5EF4-FFF2-40B4-BE49-F238E27FC236}">
                <a16:creationId xmlns:a16="http://schemas.microsoft.com/office/drawing/2014/main" id="{7789A21A-ADF3-7D3C-D66E-5AF8DD5347C2}"/>
              </a:ext>
            </a:extLst>
          </p:cNvPr>
          <p:cNvSpPr/>
          <p:nvPr/>
        </p:nvSpPr>
        <p:spPr>
          <a:xfrm flipH="1">
            <a:off x="-3078417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06;p46">
            <a:extLst>
              <a:ext uri="{FF2B5EF4-FFF2-40B4-BE49-F238E27FC236}">
                <a16:creationId xmlns:a16="http://schemas.microsoft.com/office/drawing/2014/main" id="{685E9519-A42D-1F48-A425-57A53CBC4BD6}"/>
              </a:ext>
            </a:extLst>
          </p:cNvPr>
          <p:cNvSpPr/>
          <p:nvPr/>
        </p:nvSpPr>
        <p:spPr>
          <a:xfrm flipH="1">
            <a:off x="-4238392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07;p46">
            <a:extLst>
              <a:ext uri="{FF2B5EF4-FFF2-40B4-BE49-F238E27FC236}">
                <a16:creationId xmlns:a16="http://schemas.microsoft.com/office/drawing/2014/main" id="{37F8D4E3-8C99-42B6-BD8A-D4C2C5E39C7C}"/>
              </a:ext>
            </a:extLst>
          </p:cNvPr>
          <p:cNvSpPr/>
          <p:nvPr/>
        </p:nvSpPr>
        <p:spPr>
          <a:xfrm flipH="1">
            <a:off x="-3045175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708;p46">
            <a:extLst>
              <a:ext uri="{FF2B5EF4-FFF2-40B4-BE49-F238E27FC236}">
                <a16:creationId xmlns:a16="http://schemas.microsoft.com/office/drawing/2014/main" id="{7093A612-2EDA-3DD8-2C3E-29475C7D435E}"/>
              </a:ext>
            </a:extLst>
          </p:cNvPr>
          <p:cNvSpPr/>
          <p:nvPr/>
        </p:nvSpPr>
        <p:spPr>
          <a:xfrm flipH="1">
            <a:off x="-3045165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709;p46">
            <a:extLst>
              <a:ext uri="{FF2B5EF4-FFF2-40B4-BE49-F238E27FC236}">
                <a16:creationId xmlns:a16="http://schemas.microsoft.com/office/drawing/2014/main" id="{F767799D-08E5-9A9F-40FB-C3B8F2E1158D}"/>
              </a:ext>
            </a:extLst>
          </p:cNvPr>
          <p:cNvSpPr/>
          <p:nvPr/>
        </p:nvSpPr>
        <p:spPr>
          <a:xfrm flipH="1">
            <a:off x="-4238387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10;p46">
            <a:extLst>
              <a:ext uri="{FF2B5EF4-FFF2-40B4-BE49-F238E27FC236}">
                <a16:creationId xmlns:a16="http://schemas.microsoft.com/office/drawing/2014/main" id="{F0EFFF86-9129-1065-9B05-DCA65E6C0F27}"/>
              </a:ext>
            </a:extLst>
          </p:cNvPr>
          <p:cNvSpPr/>
          <p:nvPr/>
        </p:nvSpPr>
        <p:spPr>
          <a:xfrm flipH="1">
            <a:off x="-3310204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11;p46">
            <a:extLst>
              <a:ext uri="{FF2B5EF4-FFF2-40B4-BE49-F238E27FC236}">
                <a16:creationId xmlns:a16="http://schemas.microsoft.com/office/drawing/2014/main" id="{42B3C36E-E264-3275-B80E-F7CDADB7AFF4}"/>
              </a:ext>
            </a:extLst>
          </p:cNvPr>
          <p:cNvSpPr/>
          <p:nvPr/>
        </p:nvSpPr>
        <p:spPr>
          <a:xfrm flipH="1">
            <a:off x="-3522999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712;p46">
            <a:extLst>
              <a:ext uri="{FF2B5EF4-FFF2-40B4-BE49-F238E27FC236}">
                <a16:creationId xmlns:a16="http://schemas.microsoft.com/office/drawing/2014/main" id="{F768D7DF-6E54-9588-55C4-731789C6DB0F}"/>
              </a:ext>
            </a:extLst>
          </p:cNvPr>
          <p:cNvSpPr/>
          <p:nvPr/>
        </p:nvSpPr>
        <p:spPr>
          <a:xfrm flipH="1">
            <a:off x="-4238384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13;p46">
            <a:extLst>
              <a:ext uri="{FF2B5EF4-FFF2-40B4-BE49-F238E27FC236}">
                <a16:creationId xmlns:a16="http://schemas.microsoft.com/office/drawing/2014/main" id="{92B17926-D241-244D-36BE-BAE492DDC041}"/>
              </a:ext>
            </a:extLst>
          </p:cNvPr>
          <p:cNvSpPr/>
          <p:nvPr/>
        </p:nvSpPr>
        <p:spPr>
          <a:xfrm flipH="1">
            <a:off x="-3996974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Picture 2" descr="Spring Boot">
            <a:extLst>
              <a:ext uri="{FF2B5EF4-FFF2-40B4-BE49-F238E27FC236}">
                <a16:creationId xmlns:a16="http://schemas.microsoft.com/office/drawing/2014/main" id="{60949089-698F-1247-CC16-6621D7579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4373" y="2506704"/>
            <a:ext cx="865205" cy="77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arUML 5.0 설치">
            <a:extLst>
              <a:ext uri="{FF2B5EF4-FFF2-40B4-BE49-F238E27FC236}">
                <a16:creationId xmlns:a16="http://schemas.microsoft.com/office/drawing/2014/main" id="{E9B7D03B-A2CD-20B3-06CE-DC7F5663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745" y="1702421"/>
            <a:ext cx="1157504" cy="109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Google Shape;696;p46">
            <a:extLst>
              <a:ext uri="{FF2B5EF4-FFF2-40B4-BE49-F238E27FC236}">
                <a16:creationId xmlns:a16="http://schemas.microsoft.com/office/drawing/2014/main" id="{2E75D82A-ED90-53E5-C3F9-10E7CC4E31A1}"/>
              </a:ext>
            </a:extLst>
          </p:cNvPr>
          <p:cNvSpPr txBox="1">
            <a:spLocks/>
          </p:cNvSpPr>
          <p:nvPr/>
        </p:nvSpPr>
        <p:spPr>
          <a:xfrm flipH="1">
            <a:off x="7551836" y="2850144"/>
            <a:ext cx="1393995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Font typeface="Anaheim"/>
              <a:buNone/>
            </a:pPr>
            <a:r>
              <a:rPr lang="en-US" sz="120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StarUML</a:t>
            </a:r>
            <a:endParaRPr lang="en-US" sz="12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66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</a:t>
            </a:r>
            <a:r>
              <a:rPr lang="en-US" altLang="ko-KR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과정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역할 분담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(7.10)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주제 선정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(7.2~7.3)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구조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DB,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화면 설계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 적용 후 구동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(9.1~9.5)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</a:t>
            </a:r>
            <a:endParaRPr/>
          </a:p>
        </p:txBody>
      </p:sp>
      <p:sp>
        <p:nvSpPr>
          <p:cNvPr id="669" name="Google Shape;669;p43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디자인 개발 및 </a:t>
            </a:r>
            <a:r>
              <a:rPr lang="en-US" altLang="ko-KR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 </a:t>
            </a: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구축</a:t>
            </a:r>
            <a:endParaRPr lang="en-US" altLang="ko-KR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(7.10~7.16)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70" name="Google Shape;670;p43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467677" y="3826425"/>
            <a:ext cx="2212294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 구현 및 페이지 제작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(7.17~9.1)</a:t>
            </a: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7B017-D414-758C-8D95-62FEBFD39618}"/>
              </a:ext>
            </a:extLst>
          </p:cNvPr>
          <p:cNvSpPr txBox="1"/>
          <p:nvPr/>
        </p:nvSpPr>
        <p:spPr>
          <a:xfrm>
            <a:off x="4069768" y="2571750"/>
            <a:ext cx="1004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naheim"/>
              </a:rPr>
              <a:t>(7.4~7.9)</a:t>
            </a:r>
          </a:p>
        </p:txBody>
      </p:sp>
    </p:spTree>
    <p:extLst>
      <p:ext uri="{BB962C8B-B14F-4D97-AF65-F5344CB8AC3E}">
        <p14:creationId xmlns:p14="http://schemas.microsoft.com/office/powerpoint/2010/main" val="244695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설계 과정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862774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화면 슬라이드 쇼(16:9)</PresentationFormat>
  <Slides>35</Slides>
  <Notes>35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Programming Lesson by Slidesgo</vt:lpstr>
      <vt:lpstr>B조 &lt;자바칩 프라페&gt;</vt:lpstr>
      <vt:lpstr>발표 목차</vt:lpstr>
      <vt:lpstr>프로젝트 개요</vt:lpstr>
      <vt:lpstr>팀원 소개</vt:lpstr>
      <vt:lpstr>PowerPoint 프레젠테이션</vt:lpstr>
      <vt:lpstr>개발환경</vt:lpstr>
      <vt:lpstr>개발환경</vt:lpstr>
      <vt:lpstr>설계 과정</vt:lpstr>
      <vt:lpstr>설계 과정</vt:lpstr>
      <vt:lpstr>구조, DB, 화면 설계</vt:lpstr>
      <vt:lpstr>유즈케이스</vt:lpstr>
      <vt:lpstr>ERD</vt:lpstr>
      <vt:lpstr>ERD</vt:lpstr>
      <vt:lpstr>화면 설계</vt:lpstr>
      <vt:lpstr>화면 설계</vt:lpstr>
      <vt:lpstr>화면 설계</vt:lpstr>
      <vt:lpstr>화면 설계</vt:lpstr>
      <vt:lpstr>보고서 작성</vt:lpstr>
      <vt:lpstr>기능 설명</vt:lpstr>
      <vt:lpstr>기능 설명</vt:lpstr>
      <vt:lpstr>기능 설명</vt:lpstr>
      <vt:lpstr>기능 설명</vt:lpstr>
      <vt:lpstr>기능 설명</vt:lpstr>
      <vt:lpstr>대표 기능1 – 비밀번호</vt:lpstr>
      <vt:lpstr>PowerPoint 프레젠테이션</vt:lpstr>
      <vt:lpstr>대표 기능2 – 배송지 저장 및 주문</vt:lpstr>
      <vt:lpstr>PowerPoint 프레젠테이션</vt:lpstr>
      <vt:lpstr>대표 기능3 – 정기배송</vt:lpstr>
      <vt:lpstr>대표 기능4 – Q&amp;A</vt:lpstr>
      <vt:lpstr>PowerPoint 프레젠테이션</vt:lpstr>
      <vt:lpstr>대표 기능5 – 회원 관리</vt:lpstr>
      <vt:lpstr>PowerPoint 프레젠테이션</vt:lpstr>
      <vt:lpstr>기능 시연</vt:lpstr>
      <vt:lpstr>FeedBack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dc:creator>Antonio</dc:creator>
  <cp:revision>19</cp:revision>
  <dcterms:modified xsi:type="dcterms:W3CDTF">2023-09-06T05:42:48Z</dcterms:modified>
</cp:coreProperties>
</file>